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>
      <p:cViewPr varScale="1">
        <p:scale>
          <a:sx n="87" d="100"/>
          <a:sy n="87" d="100"/>
        </p:scale>
        <p:origin x="1784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別添２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DE883-E7A2-45D2-BE84-97B24CD0FFF4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84717-62DD-4678-9915-3BFF6BF73E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259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別添２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BA0BD-CC07-4148-8F98-D6CBE719E200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A1985-3AF5-4514-92D5-E9D2E8ADD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8826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/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178347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/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183092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/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35744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9A6A-2526-483D-9078-349BAA6C4CFD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1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EC76-EE97-46FD-AC89-FECB9EE5D612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C830-98F5-4E4B-BF4F-8BB5DAA99203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0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9890-0842-4EB9-BA65-E6F095788C50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9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52E6-98CC-46AD-8590-5FDC9D66CF77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2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7605-6DEC-4C18-BAEE-37152747634E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7713-A517-4F00-AE94-D75538B60F80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B6C-93FC-47D8-9556-9E97A8473327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8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29BC-0544-4FA0-80A0-6ADC6213A9A7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2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311B-D407-4249-B9F8-D22BBFB3505E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3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B9C7-8602-4E81-B0B3-EC2D3C2CC460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8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793E-EED8-4857-9142-67E689F04ADD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98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49080" y="12844"/>
            <a:ext cx="2772792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9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出張相談</a:t>
            </a:r>
            <a:endParaRPr kumimoji="1" lang="ja-JP" altLang="en-US" sz="9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072" y="3261335"/>
            <a:ext cx="2780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8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8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kumimoji="1" lang="en-US" altLang="ja-JP" sz="8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1" lang="ja-JP" altLang="en-US" sz="6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（火）</a:t>
            </a:r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24" y="5508104"/>
            <a:ext cx="6768000" cy="1323439"/>
          </a:xfrm>
          <a:prstGeom prst="rect">
            <a:avLst/>
          </a:prstGeom>
          <a:ln w="76200" cmpd="dbl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宇部労働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基準監督署において　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出張相談窓口を開きます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6876256"/>
            <a:ext cx="6453336" cy="16927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kumimoji="1"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働き方改革サポートオフィス山口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754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0014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山口市小郡高砂町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2-11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新山口ビル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 話 番 号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0120-172-223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ホームページ：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</a:t>
            </a:r>
            <a:r>
              <a:rPr lang="en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hatarakikatakaikaku.mhlw.go.jp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/consultation/</a:t>
            </a:r>
            <a:endParaRPr kumimoji="1" lang="ja-JP" alt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9" r="68039" b="16477"/>
          <a:stretch/>
        </p:blipFill>
        <p:spPr bwMode="auto">
          <a:xfrm>
            <a:off x="44625" y="8676456"/>
            <a:ext cx="216023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" y="0"/>
            <a:ext cx="4133333" cy="548571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46548" y="8805664"/>
            <a:ext cx="49548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中小企業小規模事業者等に対する働き方改革推進支援事業（都道府県労働局委託事業）</a:t>
            </a:r>
          </a:p>
        </p:txBody>
      </p:sp>
    </p:spTree>
    <p:extLst>
      <p:ext uri="{BB962C8B-B14F-4D97-AF65-F5344CB8AC3E}">
        <p14:creationId xmlns:p14="http://schemas.microsoft.com/office/powerpoint/2010/main" val="381819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49080" y="12844"/>
            <a:ext cx="2772792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9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出張相談</a:t>
            </a:r>
            <a:endParaRPr kumimoji="1" lang="ja-JP" altLang="en-US" sz="9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072" y="3261335"/>
            <a:ext cx="2780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en-US" altLang="ja-JP" sz="8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8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kumimoji="1" lang="en-US" altLang="ja-JP" sz="8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1" lang="ja-JP" altLang="en-US" sz="6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6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ja-JP" altLang="en-US" sz="6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24" y="5508104"/>
            <a:ext cx="6768000" cy="1323439"/>
          </a:xfrm>
          <a:prstGeom prst="rect">
            <a:avLst/>
          </a:prstGeom>
          <a:ln w="76200" cmpd="dbl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宇部労働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基準監督署において　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出張相談窓口を開きます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6876256"/>
            <a:ext cx="6453336" cy="16927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kumimoji="1"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働き方改革サポートオフィス山口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754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0014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山口市小郡高砂町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2-11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新山口ビル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 話 番 号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0120-172-223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ホームページ：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</a:t>
            </a:r>
            <a:r>
              <a:rPr lang="en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hatarakikatakaikaku.mhlw.go.jp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/consultation/</a:t>
            </a:r>
            <a:endParaRPr kumimoji="1" lang="ja-JP" alt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9" r="68039" b="16477"/>
          <a:stretch/>
        </p:blipFill>
        <p:spPr bwMode="auto">
          <a:xfrm>
            <a:off x="44625" y="8676456"/>
            <a:ext cx="216023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" y="0"/>
            <a:ext cx="4133333" cy="548571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46548" y="8805664"/>
            <a:ext cx="49548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中小企業小規模事業者等に対する働き方改革推進支援事業（都道府県労働局委託事業）</a:t>
            </a:r>
          </a:p>
        </p:txBody>
      </p:sp>
    </p:spTree>
    <p:extLst>
      <p:ext uri="{BB962C8B-B14F-4D97-AF65-F5344CB8AC3E}">
        <p14:creationId xmlns:p14="http://schemas.microsoft.com/office/powerpoint/2010/main" val="81373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49080" y="12844"/>
            <a:ext cx="2772792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9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出張相談</a:t>
            </a:r>
            <a:endParaRPr kumimoji="1" lang="ja-JP" altLang="en-US" sz="9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072" y="3261335"/>
            <a:ext cx="2780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6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en-US" altLang="ja-JP" sz="8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kumimoji="1" lang="ja-JP" altLang="en-US" sz="8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kumimoji="1" lang="en-US" altLang="ja-JP" sz="8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1" lang="ja-JP" altLang="en-US" sz="6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（火）</a:t>
            </a:r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24" y="5508104"/>
            <a:ext cx="6768000" cy="1323439"/>
          </a:xfrm>
          <a:prstGeom prst="rect">
            <a:avLst/>
          </a:prstGeom>
          <a:ln w="76200" cmpd="dbl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宇部労働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基準監督署において　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出張相談窓口を開きます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6876256"/>
            <a:ext cx="6453336" cy="16927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kumimoji="1"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働き方改革サポートオフィス山口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754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0014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山口市小郡高砂町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2-11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新山口ビル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 話 番 号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0120-172-223</a:t>
            </a: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ホームページ：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</a:t>
            </a:r>
            <a:r>
              <a:rPr lang="en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hatarakikatakaikaku.mhlw.go.jp</a:t>
            </a:r>
            <a:r>
              <a:rPr lang="en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/consultation/</a:t>
            </a:r>
            <a:endParaRPr kumimoji="1" lang="ja-JP" alt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9" r="68039" b="16477"/>
          <a:stretch/>
        </p:blipFill>
        <p:spPr bwMode="auto">
          <a:xfrm>
            <a:off x="44625" y="8676456"/>
            <a:ext cx="216023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" y="0"/>
            <a:ext cx="4133333" cy="548571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46548" y="8805664"/>
            <a:ext cx="49548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中小企業小規模事業者等に対する働き方改革推進支援事業（都道府県労働局委託事業）</a:t>
            </a:r>
          </a:p>
        </p:txBody>
      </p:sp>
    </p:spTree>
    <p:extLst>
      <p:ext uri="{BB962C8B-B14F-4D97-AF65-F5344CB8AC3E}">
        <p14:creationId xmlns:p14="http://schemas.microsoft.com/office/powerpoint/2010/main" val="13079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237</Words>
  <Application>Microsoft Macintosh PowerPoint</Application>
  <PresentationFormat>画面に合わせる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JW08</cp:lastModifiedBy>
  <cp:revision>12</cp:revision>
  <cp:lastPrinted>2016-12-27T01:12:39Z</cp:lastPrinted>
  <dcterms:created xsi:type="dcterms:W3CDTF">2016-12-26T09:20:11Z</dcterms:created>
  <dcterms:modified xsi:type="dcterms:W3CDTF">2023-01-13T01:32:42Z</dcterms:modified>
</cp:coreProperties>
</file>