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2" r:id="rId1"/>
    <p:sldMasterId id="2147483729" r:id="rId2"/>
  </p:sldMasterIdLst>
  <p:notesMasterIdLst>
    <p:notesMasterId r:id="rId5"/>
  </p:notesMasterIdLst>
  <p:sldIdLst>
    <p:sldId id="256" r:id="rId3"/>
    <p:sldId id="257" r:id="rId4"/>
  </p:sldIdLst>
  <p:sldSz cx="7556500" cy="106934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ED73F67-93E9-3C52-EC36-C83B5ACAF1A7}" name="新田 純康(nitta-sumiyasu)" initials="新田" userId="S::NSFSX@lansys.mhlw.go.jp::e33e28a6-e06b-4ffe-adca-c5b6f47da96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E5E9"/>
    <a:srgbClr val="CCFFFF"/>
    <a:srgbClr val="CCFFCC"/>
    <a:srgbClr val="FFFF99"/>
    <a:srgbClr val="FFCC99"/>
    <a:srgbClr val="FCFCF8"/>
    <a:srgbClr val="FFFF66"/>
    <a:srgbClr val="F1FAD4"/>
    <a:srgbClr val="C898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ADB430-8BA9-4256-80A6-61F108F22404}" v="20" dt="2025-10-09T04:08:27.486"/>
    <p1510:client id="{4A565000-503A-43AD-B266-6375197522A2}" v="4" dt="2025-10-10T02:32:31.33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65" autoAdjust="0"/>
  </p:normalViewPr>
  <p:slideViewPr>
    <p:cSldViewPr>
      <p:cViewPr varScale="1">
        <p:scale>
          <a:sx n="38" d="100"/>
          <a:sy n="38" d="100"/>
        </p:scale>
        <p:origin x="2288"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8/10/relationships/authors" Target="author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136" cy="498101"/>
          </a:xfrm>
          <a:prstGeom prst="rect">
            <a:avLst/>
          </a:prstGeom>
        </p:spPr>
        <p:txBody>
          <a:bodyPr vert="horz" lIns="83788" tIns="41894" rIns="83788" bIns="41894"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0112" y="0"/>
            <a:ext cx="2946136" cy="498101"/>
          </a:xfrm>
          <a:prstGeom prst="rect">
            <a:avLst/>
          </a:prstGeom>
        </p:spPr>
        <p:txBody>
          <a:bodyPr vert="horz" lIns="83788" tIns="41894" rIns="83788" bIns="41894" rtlCol="0"/>
          <a:lstStyle>
            <a:lvl1pPr algn="r">
              <a:defRPr sz="1100"/>
            </a:lvl1pPr>
          </a:lstStyle>
          <a:p>
            <a:fld id="{66D02377-C2BD-4D6F-9AF4-8B26A7B79537}"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2216150" y="1241425"/>
            <a:ext cx="2365375" cy="3348038"/>
          </a:xfrm>
          <a:prstGeom prst="rect">
            <a:avLst/>
          </a:prstGeom>
          <a:noFill/>
          <a:ln w="12700">
            <a:solidFill>
              <a:prstClr val="black"/>
            </a:solidFill>
          </a:ln>
        </p:spPr>
        <p:txBody>
          <a:bodyPr vert="horz" lIns="83788" tIns="41894" rIns="83788" bIns="41894" rtlCol="0" anchor="ctr"/>
          <a:lstStyle/>
          <a:p>
            <a:endParaRPr lang="ja-JP" altLang="en-US"/>
          </a:p>
        </p:txBody>
      </p:sp>
      <p:sp>
        <p:nvSpPr>
          <p:cNvPr id="5" name="ノート プレースホルダー 4"/>
          <p:cNvSpPr>
            <a:spLocks noGrp="1"/>
          </p:cNvSpPr>
          <p:nvPr>
            <p:ph type="body" sz="quarter" idx="3"/>
          </p:nvPr>
        </p:nvSpPr>
        <p:spPr>
          <a:xfrm>
            <a:off x="679768" y="4777637"/>
            <a:ext cx="5438140" cy="3908172"/>
          </a:xfrm>
          <a:prstGeom prst="rect">
            <a:avLst/>
          </a:prstGeom>
        </p:spPr>
        <p:txBody>
          <a:bodyPr vert="horz" lIns="83788" tIns="41894" rIns="83788" bIns="4189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38"/>
            <a:ext cx="2946136" cy="498101"/>
          </a:xfrm>
          <a:prstGeom prst="rect">
            <a:avLst/>
          </a:prstGeom>
        </p:spPr>
        <p:txBody>
          <a:bodyPr vert="horz" lIns="83788" tIns="41894" rIns="83788" bIns="41894"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0112" y="9428538"/>
            <a:ext cx="2946136" cy="498101"/>
          </a:xfrm>
          <a:prstGeom prst="rect">
            <a:avLst/>
          </a:prstGeom>
        </p:spPr>
        <p:txBody>
          <a:bodyPr vert="horz" lIns="83788" tIns="41894" rIns="83788" bIns="41894" rtlCol="0" anchor="b"/>
          <a:lstStyle>
            <a:lvl1pPr algn="r">
              <a:defRPr sz="1100"/>
            </a:lvl1pPr>
          </a:lstStyle>
          <a:p>
            <a:fld id="{25BCAEC2-0F36-4E46-B405-51844A951411}" type="slidenum">
              <a:rPr kumimoji="1" lang="ja-JP" altLang="en-US" smtClean="0"/>
              <a:t>‹#›</a:t>
            </a:fld>
            <a:endParaRPr kumimoji="1" lang="ja-JP" altLang="en-US"/>
          </a:p>
        </p:txBody>
      </p:sp>
    </p:spTree>
    <p:extLst>
      <p:ext uri="{BB962C8B-B14F-4D97-AF65-F5344CB8AC3E}">
        <p14:creationId xmlns:p14="http://schemas.microsoft.com/office/powerpoint/2010/main" val="15989982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BCAEC2-0F36-4E46-B405-51844A951411}" type="slidenum">
              <a:rPr kumimoji="1" lang="ja-JP" altLang="en-US" smtClean="0"/>
              <a:t>1</a:t>
            </a:fld>
            <a:endParaRPr kumimoji="1" lang="ja-JP" altLang="en-US"/>
          </a:p>
        </p:txBody>
      </p:sp>
    </p:spTree>
    <p:extLst>
      <p:ext uri="{BB962C8B-B14F-4D97-AF65-F5344CB8AC3E}">
        <p14:creationId xmlns:p14="http://schemas.microsoft.com/office/powerpoint/2010/main" val="2152313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1704935" y="983795"/>
            <a:ext cx="4322318" cy="8153718"/>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668459" y="1712672"/>
            <a:ext cx="6395270" cy="6852926"/>
          </a:xfrm>
        </p:spPr>
        <p:txBody>
          <a:bodyPr anchor="ctr">
            <a:noAutofit/>
          </a:bodyPr>
          <a:lstStyle>
            <a:lvl1pPr algn="ctr">
              <a:defRPr sz="6198" spc="496"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1372867" y="9323119"/>
            <a:ext cx="4986455" cy="1157405"/>
          </a:xfrm>
        </p:spPr>
        <p:txBody>
          <a:bodyPr anchor="t">
            <a:normAutofit/>
          </a:bodyPr>
          <a:lstStyle>
            <a:lvl1pPr marL="0" indent="0" algn="ctr">
              <a:lnSpc>
                <a:spcPct val="100000"/>
              </a:lnSpc>
              <a:buNone/>
              <a:defRPr sz="1240" b="1" i="0" cap="all" spc="248" baseline="0">
                <a:solidFill>
                  <a:schemeClr val="tx2"/>
                </a:solidFill>
              </a:defRPr>
            </a:lvl1pPr>
            <a:lvl2pPr marL="283373" indent="0" algn="ctr">
              <a:buNone/>
              <a:defRPr sz="1240"/>
            </a:lvl2pPr>
            <a:lvl3pPr marL="566745" indent="0" algn="ctr">
              <a:buNone/>
              <a:defRPr sz="1116"/>
            </a:lvl3pPr>
            <a:lvl4pPr marL="850118" indent="0" algn="ctr">
              <a:buNone/>
              <a:defRPr sz="992"/>
            </a:lvl4pPr>
            <a:lvl5pPr marL="1133490" indent="0" algn="ctr">
              <a:buNone/>
              <a:defRPr sz="992"/>
            </a:lvl5pPr>
            <a:lvl6pPr marL="1416863" indent="0" algn="ctr">
              <a:buNone/>
              <a:defRPr sz="992"/>
            </a:lvl6pPr>
            <a:lvl7pPr marL="1700235" indent="0" algn="ctr">
              <a:buNone/>
              <a:defRPr sz="992"/>
            </a:lvl7pPr>
            <a:lvl8pPr marL="1983608" indent="0" algn="ctr">
              <a:buNone/>
              <a:defRPr sz="992"/>
            </a:lvl8pPr>
            <a:lvl9pPr marL="2266980" indent="0" algn="ctr">
              <a:buNone/>
              <a:defRPr sz="99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68459" y="9941336"/>
            <a:ext cx="1443943" cy="543343"/>
          </a:xfrm>
        </p:spPr>
        <p:txBody>
          <a:bodyPr/>
          <a:lstStyle>
            <a:lvl1pPr>
              <a:defRPr baseline="0">
                <a:solidFill>
                  <a:schemeClr val="accent1">
                    <a:lumMod val="50000"/>
                  </a:schemeClr>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a:xfrm>
            <a:off x="2590935" y="9941336"/>
            <a:ext cx="2550319" cy="539186"/>
          </a:xfrm>
        </p:spPr>
        <p:txBody>
          <a:bodyPr/>
          <a:lstStyle>
            <a:lvl1pPr>
              <a:defRPr baseline="0">
                <a:solidFill>
                  <a:schemeClr val="accent1">
                    <a:lumMod val="50000"/>
                  </a:schemeClr>
                </a:solidFill>
              </a:defRPr>
            </a:lvl1pPr>
          </a:lstStyle>
          <a:p>
            <a:endParaRPr lang="ja-JP" altLang="en-US"/>
          </a:p>
        </p:txBody>
      </p:sp>
      <p:sp>
        <p:nvSpPr>
          <p:cNvPr id="6" name="Slide Number Placeholder 5"/>
          <p:cNvSpPr>
            <a:spLocks noGrp="1"/>
          </p:cNvSpPr>
          <p:nvPr>
            <p:ph type="sldNum" sz="quarter" idx="12"/>
          </p:nvPr>
        </p:nvSpPr>
        <p:spPr>
          <a:xfrm>
            <a:off x="5619786" y="9941336"/>
            <a:ext cx="1443943" cy="539186"/>
          </a:xfrm>
        </p:spPr>
        <p:txBody>
          <a:bodyPr/>
          <a:lstStyle>
            <a:lvl1pPr>
              <a:defRPr baseline="0">
                <a:solidFill>
                  <a:schemeClr val="accent1">
                    <a:lumMod val="50000"/>
                  </a:schemeClr>
                </a:solidFill>
              </a:defRPr>
            </a:lvl1pPr>
          </a:lstStyle>
          <a:p>
            <a:fld id="{B6F15528-21DE-4FAA-801E-634DDDAF4B2B}" type="slidenum">
              <a:rPr lang="en-US" altLang="ja-JP" smtClean="0"/>
              <a:t>‹#›</a:t>
            </a:fld>
            <a:endParaRPr lang="ja-JP" altLang="en-US"/>
          </a:p>
        </p:txBody>
      </p:sp>
      <p:sp>
        <p:nvSpPr>
          <p:cNvPr id="13" name="Rectangle 12"/>
          <p:cNvSpPr/>
          <p:nvPr/>
        </p:nvSpPr>
        <p:spPr>
          <a:xfrm>
            <a:off x="0" y="0"/>
            <a:ext cx="175689" cy="10693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175689" cy="10693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01107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773847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99531" y="596239"/>
            <a:ext cx="1464303" cy="873248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79264" y="596239"/>
            <a:ext cx="4800920" cy="873248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4272039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4/20/2026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551426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1704935" y="983795"/>
            <a:ext cx="4322318" cy="8153718"/>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668459" y="1712672"/>
            <a:ext cx="6395270" cy="6852926"/>
          </a:xfrm>
        </p:spPr>
        <p:txBody>
          <a:bodyPr anchor="ctr">
            <a:noAutofit/>
          </a:bodyPr>
          <a:lstStyle>
            <a:lvl1pPr algn="ctr">
              <a:defRPr sz="6198" spc="496"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1372867" y="9323119"/>
            <a:ext cx="4986455" cy="1157405"/>
          </a:xfrm>
        </p:spPr>
        <p:txBody>
          <a:bodyPr anchor="t">
            <a:normAutofit/>
          </a:bodyPr>
          <a:lstStyle>
            <a:lvl1pPr marL="0" indent="0" algn="ctr">
              <a:lnSpc>
                <a:spcPct val="100000"/>
              </a:lnSpc>
              <a:buNone/>
              <a:defRPr sz="1240" b="1" i="0" cap="all" spc="248" baseline="0">
                <a:solidFill>
                  <a:schemeClr val="tx2"/>
                </a:solidFill>
              </a:defRPr>
            </a:lvl1pPr>
            <a:lvl2pPr marL="283373" indent="0" algn="ctr">
              <a:buNone/>
              <a:defRPr sz="1240"/>
            </a:lvl2pPr>
            <a:lvl3pPr marL="566745" indent="0" algn="ctr">
              <a:buNone/>
              <a:defRPr sz="1116"/>
            </a:lvl3pPr>
            <a:lvl4pPr marL="850118" indent="0" algn="ctr">
              <a:buNone/>
              <a:defRPr sz="992"/>
            </a:lvl4pPr>
            <a:lvl5pPr marL="1133490" indent="0" algn="ctr">
              <a:buNone/>
              <a:defRPr sz="992"/>
            </a:lvl5pPr>
            <a:lvl6pPr marL="1416863" indent="0" algn="ctr">
              <a:buNone/>
              <a:defRPr sz="992"/>
            </a:lvl6pPr>
            <a:lvl7pPr marL="1700235" indent="0" algn="ctr">
              <a:buNone/>
              <a:defRPr sz="992"/>
            </a:lvl7pPr>
            <a:lvl8pPr marL="1983608" indent="0" algn="ctr">
              <a:buNone/>
              <a:defRPr sz="992"/>
            </a:lvl8pPr>
            <a:lvl9pPr marL="2266980" indent="0" algn="ctr">
              <a:buNone/>
              <a:defRPr sz="99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68459" y="9941336"/>
            <a:ext cx="1443943" cy="543343"/>
          </a:xfrm>
        </p:spPr>
        <p:txBody>
          <a:bodyPr/>
          <a:lstStyle>
            <a:lvl1pPr>
              <a:defRPr baseline="0">
                <a:solidFill>
                  <a:schemeClr val="accent1">
                    <a:lumMod val="50000"/>
                  </a:schemeClr>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a:xfrm>
            <a:off x="2590935" y="9941336"/>
            <a:ext cx="2550319" cy="539186"/>
          </a:xfrm>
        </p:spPr>
        <p:txBody>
          <a:bodyPr/>
          <a:lstStyle>
            <a:lvl1pPr>
              <a:defRPr baseline="0">
                <a:solidFill>
                  <a:schemeClr val="accent1">
                    <a:lumMod val="50000"/>
                  </a:schemeClr>
                </a:solidFill>
              </a:defRPr>
            </a:lvl1pPr>
          </a:lstStyle>
          <a:p>
            <a:endParaRPr lang="ja-JP" altLang="en-US"/>
          </a:p>
        </p:txBody>
      </p:sp>
      <p:sp>
        <p:nvSpPr>
          <p:cNvPr id="6" name="Slide Number Placeholder 5"/>
          <p:cNvSpPr>
            <a:spLocks noGrp="1"/>
          </p:cNvSpPr>
          <p:nvPr>
            <p:ph type="sldNum" sz="quarter" idx="12"/>
          </p:nvPr>
        </p:nvSpPr>
        <p:spPr>
          <a:xfrm>
            <a:off x="5619786" y="9941336"/>
            <a:ext cx="1443943" cy="539186"/>
          </a:xfrm>
        </p:spPr>
        <p:txBody>
          <a:bodyPr/>
          <a:lstStyle>
            <a:lvl1pPr>
              <a:defRPr baseline="0">
                <a:solidFill>
                  <a:schemeClr val="accent1">
                    <a:lumMod val="50000"/>
                  </a:schemeClr>
                </a:solidFill>
              </a:defRPr>
            </a:lvl1pPr>
          </a:lstStyle>
          <a:p>
            <a:fld id="{B6F15528-21DE-4FAA-801E-634DDDAF4B2B}" type="slidenum">
              <a:rPr lang="en-US" altLang="ja-JP" smtClean="0"/>
              <a:t>‹#›</a:t>
            </a:fld>
            <a:endParaRPr lang="ja-JP" altLang="en-US"/>
          </a:p>
        </p:txBody>
      </p:sp>
      <p:sp>
        <p:nvSpPr>
          <p:cNvPr id="13" name="Rectangle 12"/>
          <p:cNvSpPr/>
          <p:nvPr/>
        </p:nvSpPr>
        <p:spPr>
          <a:xfrm>
            <a:off x="0" y="0"/>
            <a:ext cx="175689" cy="10693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175689" cy="10693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07525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4737644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1744490" cy="106934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009941" y="1674472"/>
            <a:ext cx="5074278" cy="6337807"/>
          </a:xfrm>
        </p:spPr>
        <p:txBody>
          <a:bodyPr anchor="b">
            <a:normAutofit/>
          </a:bodyPr>
          <a:lstStyle>
            <a:lvl1pPr>
              <a:defRPr sz="5206" spc="496" baseline="0">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09941" y="8045439"/>
            <a:ext cx="4349381" cy="1483066"/>
          </a:xfrm>
        </p:spPr>
        <p:txBody>
          <a:bodyPr>
            <a:normAutofit/>
          </a:bodyPr>
          <a:lstStyle>
            <a:lvl1pPr marL="0" indent="0">
              <a:lnSpc>
                <a:spcPct val="100000"/>
              </a:lnSpc>
              <a:buNone/>
              <a:defRPr sz="1240" b="1" i="0" cap="all" spc="248" baseline="0">
                <a:solidFill>
                  <a:schemeClr val="accent1"/>
                </a:solidFill>
              </a:defRPr>
            </a:lvl1pPr>
            <a:lvl2pPr marL="283373" indent="0">
              <a:buNone/>
              <a:defRPr sz="1240">
                <a:solidFill>
                  <a:schemeClr val="tx1">
                    <a:tint val="75000"/>
                  </a:schemeClr>
                </a:solidFill>
              </a:defRPr>
            </a:lvl2pPr>
            <a:lvl3pPr marL="566745" indent="0">
              <a:buNone/>
              <a:defRPr sz="1116">
                <a:solidFill>
                  <a:schemeClr val="tx1">
                    <a:tint val="75000"/>
                  </a:schemeClr>
                </a:solidFill>
              </a:defRPr>
            </a:lvl3pPr>
            <a:lvl4pPr marL="850118" indent="0">
              <a:buNone/>
              <a:defRPr sz="992">
                <a:solidFill>
                  <a:schemeClr val="tx1">
                    <a:tint val="75000"/>
                  </a:schemeClr>
                </a:solidFill>
              </a:defRPr>
            </a:lvl4pPr>
            <a:lvl5pPr marL="1133490" indent="0">
              <a:buNone/>
              <a:defRPr sz="992">
                <a:solidFill>
                  <a:schemeClr val="tx1">
                    <a:tint val="75000"/>
                  </a:schemeClr>
                </a:solidFill>
              </a:defRPr>
            </a:lvl5pPr>
            <a:lvl6pPr marL="1416863" indent="0">
              <a:buNone/>
              <a:defRPr sz="992">
                <a:solidFill>
                  <a:schemeClr val="tx1">
                    <a:tint val="75000"/>
                  </a:schemeClr>
                </a:solidFill>
              </a:defRPr>
            </a:lvl6pPr>
            <a:lvl7pPr marL="1700235" indent="0">
              <a:buNone/>
              <a:defRPr sz="992">
                <a:solidFill>
                  <a:schemeClr val="tx1">
                    <a:tint val="75000"/>
                  </a:schemeClr>
                </a:solidFill>
              </a:defRPr>
            </a:lvl7pPr>
            <a:lvl8pPr marL="1983608" indent="0">
              <a:buNone/>
              <a:defRPr sz="992">
                <a:solidFill>
                  <a:schemeClr val="tx1">
                    <a:tint val="75000"/>
                  </a:schemeClr>
                </a:solidFill>
              </a:defRPr>
            </a:lvl8pPr>
            <a:lvl9pPr marL="2266980" indent="0">
              <a:buNone/>
              <a:defRPr sz="99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005985" y="9941336"/>
            <a:ext cx="925936" cy="543343"/>
          </a:xfrm>
        </p:spPr>
        <p:txBody>
          <a:bodyPr/>
          <a:lstStyle>
            <a:lvl1pPr>
              <a:defRPr baseline="0">
                <a:solidFill>
                  <a:schemeClr val="tx2"/>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a:xfrm>
            <a:off x="3271920" y="9941336"/>
            <a:ext cx="2550319" cy="539186"/>
          </a:xfrm>
        </p:spPr>
        <p:txBody>
          <a:bodyPr/>
          <a:lstStyle>
            <a:lvl1pPr>
              <a:defRPr baseline="0">
                <a:solidFill>
                  <a:schemeClr val="tx2"/>
                </a:solidFill>
              </a:defRPr>
            </a:lvl1pPr>
          </a:lstStyle>
          <a:p>
            <a:endParaRPr lang="ja-JP" altLang="en-US"/>
          </a:p>
        </p:txBody>
      </p:sp>
      <p:sp>
        <p:nvSpPr>
          <p:cNvPr id="6" name="Slide Number Placeholder 5"/>
          <p:cNvSpPr>
            <a:spLocks noGrp="1"/>
          </p:cNvSpPr>
          <p:nvPr>
            <p:ph type="sldNum" sz="quarter" idx="12"/>
          </p:nvPr>
        </p:nvSpPr>
        <p:spPr>
          <a:xfrm>
            <a:off x="6162238" y="9941336"/>
            <a:ext cx="921981" cy="539186"/>
          </a:xfrm>
        </p:spPr>
        <p:txBody>
          <a:bodyPr/>
          <a:lstStyle>
            <a:lvl1pPr>
              <a:defRPr baseline="0">
                <a:solidFill>
                  <a:schemeClr val="tx2"/>
                </a:solidFill>
              </a:defRPr>
            </a:lvl1pPr>
          </a:lstStyle>
          <a:p>
            <a:fld id="{B6F15528-21DE-4FAA-801E-634DDDAF4B2B}" type="slidenum">
              <a:rPr lang="en-US" altLang="ja-JP" smtClean="0"/>
              <a:t>‹#›</a:t>
            </a:fld>
            <a:endParaRPr lang="ja-JP" altLang="en-US"/>
          </a:p>
        </p:txBody>
      </p:sp>
      <p:sp>
        <p:nvSpPr>
          <p:cNvPr id="16" name="Freeform 11"/>
          <p:cNvSpPr/>
          <p:nvPr/>
        </p:nvSpPr>
        <p:spPr bwMode="auto">
          <a:xfrm>
            <a:off x="541935" y="0"/>
            <a:ext cx="1020325" cy="106934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1744490" cy="106934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16979006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79264" y="3564467"/>
            <a:ext cx="2969705" cy="564373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120247" y="3564467"/>
            <a:ext cx="2969705" cy="564373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898237170"/>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79264" y="594080"/>
            <a:ext cx="6304955" cy="232878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8319" y="3429800"/>
            <a:ext cx="2984818" cy="986277"/>
          </a:xfrm>
        </p:spPr>
        <p:txBody>
          <a:bodyPr anchor="b">
            <a:noAutofit/>
          </a:bodyPr>
          <a:lstStyle>
            <a:lvl1pPr marL="0" indent="0">
              <a:lnSpc>
                <a:spcPct val="100000"/>
              </a:lnSpc>
              <a:buNone/>
              <a:defRPr sz="1488" b="1" cap="all" spc="124" baseline="0">
                <a:solidFill>
                  <a:schemeClr val="tx2"/>
                </a:solidFill>
              </a:defRPr>
            </a:lvl1pPr>
            <a:lvl2pPr marL="283373" indent="0">
              <a:buNone/>
              <a:defRPr sz="1240" b="1"/>
            </a:lvl2pPr>
            <a:lvl3pPr marL="566745" indent="0">
              <a:buNone/>
              <a:defRPr sz="1116" b="1"/>
            </a:lvl3pPr>
            <a:lvl4pPr marL="850118" indent="0">
              <a:buNone/>
              <a:defRPr sz="992" b="1"/>
            </a:lvl4pPr>
            <a:lvl5pPr marL="1133490" indent="0">
              <a:buNone/>
              <a:defRPr sz="992" b="1"/>
            </a:lvl5pPr>
            <a:lvl6pPr marL="1416863" indent="0">
              <a:buNone/>
              <a:defRPr sz="992" b="1"/>
            </a:lvl6pPr>
            <a:lvl7pPr marL="1700235" indent="0">
              <a:buNone/>
              <a:defRPr sz="992" b="1"/>
            </a:lvl7pPr>
            <a:lvl8pPr marL="1983608" indent="0">
              <a:buNone/>
              <a:defRPr sz="992" b="1"/>
            </a:lvl8pPr>
            <a:lvl9pPr marL="2266980" indent="0">
              <a:buNone/>
              <a:defRPr sz="992" b="1"/>
            </a:lvl9pPr>
          </a:lstStyle>
          <a:p>
            <a:pPr lvl="0"/>
            <a:r>
              <a:rPr lang="ja-JP" altLang="en-US"/>
              <a:t>マスター テキストの書式設定</a:t>
            </a:r>
          </a:p>
        </p:txBody>
      </p:sp>
      <p:sp>
        <p:nvSpPr>
          <p:cNvPr id="4" name="Content Placeholder 3"/>
          <p:cNvSpPr>
            <a:spLocks noGrp="1"/>
          </p:cNvSpPr>
          <p:nvPr>
            <p:ph sz="half" idx="2"/>
          </p:nvPr>
        </p:nvSpPr>
        <p:spPr>
          <a:xfrm>
            <a:off x="778319" y="4536044"/>
            <a:ext cx="2984818" cy="467216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111613" y="3429800"/>
            <a:ext cx="2984818" cy="986277"/>
          </a:xfrm>
        </p:spPr>
        <p:txBody>
          <a:bodyPr anchor="b">
            <a:noAutofit/>
          </a:bodyPr>
          <a:lstStyle>
            <a:lvl1pPr marL="0" indent="0">
              <a:lnSpc>
                <a:spcPct val="100000"/>
              </a:lnSpc>
              <a:buNone/>
              <a:defRPr sz="1488" b="1" cap="all" spc="124" baseline="0">
                <a:solidFill>
                  <a:schemeClr val="tx2"/>
                </a:solidFill>
              </a:defRPr>
            </a:lvl1pPr>
            <a:lvl2pPr marL="283373" indent="0">
              <a:buNone/>
              <a:defRPr sz="1240" b="1"/>
            </a:lvl2pPr>
            <a:lvl3pPr marL="566745" indent="0">
              <a:buNone/>
              <a:defRPr sz="1116" b="1"/>
            </a:lvl3pPr>
            <a:lvl4pPr marL="850118" indent="0">
              <a:buNone/>
              <a:defRPr sz="992" b="1"/>
            </a:lvl4pPr>
            <a:lvl5pPr marL="1133490" indent="0">
              <a:buNone/>
              <a:defRPr sz="992" b="1"/>
            </a:lvl5pPr>
            <a:lvl6pPr marL="1416863" indent="0">
              <a:buNone/>
              <a:defRPr sz="992" b="1"/>
            </a:lvl6pPr>
            <a:lvl7pPr marL="1700235" indent="0">
              <a:buNone/>
              <a:defRPr sz="992" b="1"/>
            </a:lvl7pPr>
            <a:lvl8pPr marL="1983608" indent="0">
              <a:buNone/>
              <a:defRPr sz="992" b="1"/>
            </a:lvl8pPr>
            <a:lvl9pPr marL="2266980" indent="0">
              <a:buNone/>
              <a:defRPr sz="992" b="1"/>
            </a:lvl9pPr>
          </a:lstStyle>
          <a:p>
            <a:pPr lvl="0"/>
            <a:r>
              <a:rPr lang="ja-JP" altLang="en-US"/>
              <a:t>マスター テキストの書式設定</a:t>
            </a:r>
          </a:p>
        </p:txBody>
      </p:sp>
      <p:sp>
        <p:nvSpPr>
          <p:cNvPr id="6" name="Content Placeholder 5"/>
          <p:cNvSpPr>
            <a:spLocks noGrp="1"/>
          </p:cNvSpPr>
          <p:nvPr>
            <p:ph sz="quarter" idx="4"/>
          </p:nvPr>
        </p:nvSpPr>
        <p:spPr>
          <a:xfrm>
            <a:off x="4111613" y="4536044"/>
            <a:ext cx="2984818" cy="467216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22611289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ja-JP" altLang="en-US"/>
          </a:p>
        </p:txBody>
      </p:sp>
      <p:sp>
        <p:nvSpPr>
          <p:cNvPr id="5" name="Slide Number Placeholder 4"/>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917471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ja-JP" altLang="en-US"/>
          </a:p>
        </p:txBody>
      </p:sp>
      <p:sp>
        <p:nvSpPr>
          <p:cNvPr id="4" name="Slide Number Placeholder 3"/>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897076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6864050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7" name="Freeform 11" title="right scallop background shape"/>
          <p:cNvSpPr/>
          <p:nvPr/>
        </p:nvSpPr>
        <p:spPr bwMode="auto">
          <a:xfrm>
            <a:off x="4580144" y="0"/>
            <a:ext cx="2976356" cy="106934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5167752" y="712894"/>
            <a:ext cx="1916467" cy="1865920"/>
          </a:xfrm>
        </p:spPr>
        <p:txBody>
          <a:bodyPr anchor="b">
            <a:normAutofit/>
          </a:bodyPr>
          <a:lstStyle>
            <a:lvl1pPr>
              <a:lnSpc>
                <a:spcPct val="100000"/>
              </a:lnSpc>
              <a:defRPr sz="1488" b="1" i="0" cap="all" spc="186" baseline="0">
                <a:solidFill>
                  <a:schemeClr val="accent1"/>
                </a:solidFill>
                <a:latin typeface="+mn-lt"/>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74172" y="1435106"/>
            <a:ext cx="3816937" cy="7773101"/>
          </a:xfrm>
        </p:spPr>
        <p:txBody>
          <a:bodyPr/>
          <a:lstStyle>
            <a:lvl1pPr>
              <a:defRPr sz="1983"/>
            </a:lvl1pPr>
            <a:lvl2pPr>
              <a:defRPr sz="1735"/>
            </a:lvl2pPr>
            <a:lvl3pPr>
              <a:defRPr sz="1488"/>
            </a:lvl3pPr>
            <a:lvl4pPr>
              <a:defRPr sz="1240"/>
            </a:lvl4pPr>
            <a:lvl5pPr>
              <a:defRPr sz="1240"/>
            </a:lvl5pPr>
            <a:lvl6pPr>
              <a:defRPr sz="1240"/>
            </a:lvl6pPr>
            <a:lvl7pPr>
              <a:defRPr sz="1240"/>
            </a:lvl7pPr>
            <a:lvl8pPr>
              <a:defRPr sz="1240"/>
            </a:lvl8pPr>
            <a:lvl9pPr>
              <a:defRPr sz="124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167752" y="2715194"/>
            <a:ext cx="1916467" cy="6493011"/>
          </a:xfrm>
        </p:spPr>
        <p:txBody>
          <a:bodyPr>
            <a:normAutofit/>
          </a:bodyPr>
          <a:lstStyle>
            <a:lvl1pPr marL="0" indent="0">
              <a:lnSpc>
                <a:spcPct val="110000"/>
              </a:lnSpc>
              <a:spcBef>
                <a:spcPts val="992"/>
              </a:spcBef>
              <a:buNone/>
              <a:defRPr sz="1157" baseline="0">
                <a:solidFill>
                  <a:schemeClr val="bg2"/>
                </a:solidFill>
              </a:defRPr>
            </a:lvl1pPr>
            <a:lvl2pPr marL="283373" indent="0">
              <a:buNone/>
              <a:defRPr sz="868"/>
            </a:lvl2pPr>
            <a:lvl3pPr marL="566745" indent="0">
              <a:buNone/>
              <a:defRPr sz="744"/>
            </a:lvl3pPr>
            <a:lvl4pPr marL="850118" indent="0">
              <a:buNone/>
              <a:defRPr sz="620"/>
            </a:lvl4pPr>
            <a:lvl5pPr marL="1133490" indent="0">
              <a:buNone/>
              <a:defRPr sz="620"/>
            </a:lvl5pPr>
            <a:lvl6pPr marL="1416863" indent="0">
              <a:buNone/>
              <a:defRPr sz="620"/>
            </a:lvl6pPr>
            <a:lvl7pPr marL="1700235" indent="0">
              <a:buNone/>
              <a:defRPr sz="620"/>
            </a:lvl7pPr>
            <a:lvl8pPr marL="1983608" indent="0">
              <a:buNone/>
              <a:defRPr sz="620"/>
            </a:lvl8pPr>
            <a:lvl9pPr marL="2266980"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a:xfrm>
            <a:off x="474173" y="9941336"/>
            <a:ext cx="764423" cy="543343"/>
          </a:xfrm>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a:xfrm>
            <a:off x="1303807" y="9941336"/>
            <a:ext cx="2158225" cy="539186"/>
          </a:xfrm>
        </p:spPr>
        <p:txBody>
          <a:bodyPr/>
          <a:lstStyle/>
          <a:p>
            <a:endParaRPr lang="ja-JP" altLang="en-US"/>
          </a:p>
        </p:txBody>
      </p:sp>
      <p:sp>
        <p:nvSpPr>
          <p:cNvPr id="7" name="Slide Number Placeholder 6"/>
          <p:cNvSpPr>
            <a:spLocks noGrp="1"/>
          </p:cNvSpPr>
          <p:nvPr>
            <p:ph type="sldNum" sz="quarter" idx="12"/>
          </p:nvPr>
        </p:nvSpPr>
        <p:spPr>
          <a:xfrm>
            <a:off x="3527243" y="9941336"/>
            <a:ext cx="763866" cy="539186"/>
          </a:xfrm>
        </p:spPr>
        <p:txBody>
          <a:bodyPr/>
          <a:lstStyle/>
          <a:p>
            <a:fld id="{B6F15528-21DE-4FAA-801E-634DDDAF4B2B}" type="slidenum">
              <a:rPr lang="en-US" altLang="ja-JP" smtClean="0"/>
              <a:t>‹#›</a:t>
            </a:fld>
            <a:endParaRPr lang="ja-JP" altLang="en-US"/>
          </a:p>
        </p:txBody>
      </p:sp>
      <p:sp>
        <p:nvSpPr>
          <p:cNvPr id="8" name="Rectangle 7"/>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68703763"/>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75689" y="3"/>
            <a:ext cx="4558930" cy="10693398"/>
          </a:xfrm>
        </p:spPr>
        <p:txBody>
          <a:bodyPr anchor="t"/>
          <a:lstStyle>
            <a:lvl1pPr marL="0" indent="0">
              <a:buNone/>
              <a:defRPr sz="1983"/>
            </a:lvl1pPr>
            <a:lvl2pPr marL="283373" indent="0">
              <a:buNone/>
              <a:defRPr sz="1735"/>
            </a:lvl2pPr>
            <a:lvl3pPr marL="566745" indent="0">
              <a:buNone/>
              <a:defRPr sz="1488"/>
            </a:lvl3pPr>
            <a:lvl4pPr marL="850118" indent="0">
              <a:buNone/>
              <a:defRPr sz="1240"/>
            </a:lvl4pPr>
            <a:lvl5pPr marL="1133490" indent="0">
              <a:buNone/>
              <a:defRPr sz="1240"/>
            </a:lvl5pPr>
            <a:lvl6pPr marL="1416863" indent="0">
              <a:buNone/>
              <a:defRPr sz="1240"/>
            </a:lvl6pPr>
            <a:lvl7pPr marL="1700235" indent="0">
              <a:buNone/>
              <a:defRPr sz="1240"/>
            </a:lvl7pPr>
            <a:lvl8pPr marL="1983608" indent="0">
              <a:buNone/>
              <a:defRPr sz="1240"/>
            </a:lvl8pPr>
            <a:lvl9pPr marL="2266980" indent="0">
              <a:buNone/>
              <a:defRPr sz="1240"/>
            </a:lvl9pPr>
          </a:lstStyle>
          <a:p>
            <a:r>
              <a:rPr lang="ja-JP" altLang="en-US"/>
              <a:t>アイコンをクリックして図を追加</a:t>
            </a:r>
            <a:endParaRPr lang="en-US" dirty="0"/>
          </a:p>
        </p:txBody>
      </p:sp>
      <p:sp>
        <p:nvSpPr>
          <p:cNvPr id="11" name="Freeform 11" title="right scallop background shape"/>
          <p:cNvSpPr/>
          <p:nvPr/>
        </p:nvSpPr>
        <p:spPr bwMode="auto">
          <a:xfrm>
            <a:off x="4580144" y="0"/>
            <a:ext cx="2976356" cy="106934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67751" y="712893"/>
            <a:ext cx="1916469" cy="1865919"/>
          </a:xfrm>
        </p:spPr>
        <p:txBody>
          <a:bodyPr anchor="b">
            <a:normAutofit/>
          </a:bodyPr>
          <a:lstStyle>
            <a:lvl1pPr>
              <a:lnSpc>
                <a:spcPct val="100000"/>
              </a:lnSpc>
              <a:defRPr sz="1488" b="1" i="0" spc="186" baseline="0">
                <a:solidFill>
                  <a:schemeClr val="accent1"/>
                </a:solidFill>
                <a:latin typeface="+mn-lt"/>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5167751" y="2715194"/>
            <a:ext cx="1916469" cy="6493011"/>
          </a:xfrm>
        </p:spPr>
        <p:txBody>
          <a:bodyPr>
            <a:normAutofit/>
          </a:bodyPr>
          <a:lstStyle>
            <a:lvl1pPr marL="0" indent="0">
              <a:lnSpc>
                <a:spcPct val="110000"/>
              </a:lnSpc>
              <a:spcBef>
                <a:spcPts val="992"/>
              </a:spcBef>
              <a:buNone/>
              <a:defRPr sz="1157" baseline="0">
                <a:solidFill>
                  <a:schemeClr val="bg2"/>
                </a:solidFill>
              </a:defRPr>
            </a:lvl1pPr>
            <a:lvl2pPr marL="283373" indent="0">
              <a:buNone/>
              <a:defRPr sz="868"/>
            </a:lvl2pPr>
            <a:lvl3pPr marL="566745" indent="0">
              <a:buNone/>
              <a:defRPr sz="744"/>
            </a:lvl3pPr>
            <a:lvl4pPr marL="850118" indent="0">
              <a:buNone/>
              <a:defRPr sz="620"/>
            </a:lvl4pPr>
            <a:lvl5pPr marL="1133490" indent="0">
              <a:buNone/>
              <a:defRPr sz="620"/>
            </a:lvl5pPr>
            <a:lvl6pPr marL="1416863" indent="0">
              <a:buNone/>
              <a:defRPr sz="620"/>
            </a:lvl6pPr>
            <a:lvl7pPr marL="1700235" indent="0">
              <a:buNone/>
              <a:defRPr sz="620"/>
            </a:lvl7pPr>
            <a:lvl8pPr marL="1983608" indent="0">
              <a:buNone/>
              <a:defRPr sz="620"/>
            </a:lvl8pPr>
            <a:lvl9pPr marL="2266980"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a:xfrm>
            <a:off x="474730" y="9941336"/>
            <a:ext cx="763866" cy="543343"/>
          </a:xfrm>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a:xfrm>
            <a:off x="1303807" y="9941336"/>
            <a:ext cx="2158225" cy="539186"/>
          </a:xfrm>
        </p:spPr>
        <p:txBody>
          <a:bodyPr/>
          <a:lstStyle/>
          <a:p>
            <a:endParaRPr lang="ja-JP" altLang="en-US"/>
          </a:p>
        </p:txBody>
      </p:sp>
      <p:sp>
        <p:nvSpPr>
          <p:cNvPr id="7" name="Slide Number Placeholder 6"/>
          <p:cNvSpPr>
            <a:spLocks noGrp="1"/>
          </p:cNvSpPr>
          <p:nvPr>
            <p:ph type="sldNum" sz="quarter" idx="12"/>
          </p:nvPr>
        </p:nvSpPr>
        <p:spPr>
          <a:xfrm>
            <a:off x="3517238" y="9941336"/>
            <a:ext cx="782970" cy="539186"/>
          </a:xfrm>
        </p:spPr>
        <p:txBody>
          <a:bodyPr/>
          <a:lstStyle/>
          <a:p>
            <a:fld id="{B6F15528-21DE-4FAA-801E-634DDDAF4B2B}" type="slidenum">
              <a:rPr lang="en-US" altLang="ja-JP" smtClean="0"/>
              <a:t>‹#›</a:t>
            </a:fld>
            <a:endParaRPr lang="ja-JP" altLang="en-US"/>
          </a:p>
        </p:txBody>
      </p:sp>
      <p:sp>
        <p:nvSpPr>
          <p:cNvPr id="13" name="Rectangle 12" title="left edge border"/>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084735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435551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99531" y="596239"/>
            <a:ext cx="1464303" cy="873248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79264" y="596239"/>
            <a:ext cx="4800920" cy="873248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p:txBody>
          <a:bodyPr/>
          <a:lstStyle/>
          <a:p>
            <a:endParaRPr lang="ja-JP" altLang="en-US"/>
          </a:p>
        </p:txBody>
      </p:sp>
      <p:sp>
        <p:nvSpPr>
          <p:cNvPr id="6" name="Slide Number Placeholder 5"/>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674861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1744490" cy="106934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009941" y="1674472"/>
            <a:ext cx="5074278" cy="6337807"/>
          </a:xfrm>
        </p:spPr>
        <p:txBody>
          <a:bodyPr anchor="b">
            <a:normAutofit/>
          </a:bodyPr>
          <a:lstStyle>
            <a:lvl1pPr>
              <a:defRPr sz="5206" spc="496" baseline="0">
                <a:solidFill>
                  <a:schemeClr val="tx2"/>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09941" y="8045439"/>
            <a:ext cx="4349381" cy="1483066"/>
          </a:xfrm>
        </p:spPr>
        <p:txBody>
          <a:bodyPr>
            <a:normAutofit/>
          </a:bodyPr>
          <a:lstStyle>
            <a:lvl1pPr marL="0" indent="0">
              <a:lnSpc>
                <a:spcPct val="100000"/>
              </a:lnSpc>
              <a:buNone/>
              <a:defRPr sz="1240" b="1" i="0" cap="all" spc="248" baseline="0">
                <a:solidFill>
                  <a:schemeClr val="accent1"/>
                </a:solidFill>
              </a:defRPr>
            </a:lvl1pPr>
            <a:lvl2pPr marL="283373" indent="0">
              <a:buNone/>
              <a:defRPr sz="1240">
                <a:solidFill>
                  <a:schemeClr val="tx1">
                    <a:tint val="75000"/>
                  </a:schemeClr>
                </a:solidFill>
              </a:defRPr>
            </a:lvl2pPr>
            <a:lvl3pPr marL="566745" indent="0">
              <a:buNone/>
              <a:defRPr sz="1116">
                <a:solidFill>
                  <a:schemeClr val="tx1">
                    <a:tint val="75000"/>
                  </a:schemeClr>
                </a:solidFill>
              </a:defRPr>
            </a:lvl3pPr>
            <a:lvl4pPr marL="850118" indent="0">
              <a:buNone/>
              <a:defRPr sz="992">
                <a:solidFill>
                  <a:schemeClr val="tx1">
                    <a:tint val="75000"/>
                  </a:schemeClr>
                </a:solidFill>
              </a:defRPr>
            </a:lvl4pPr>
            <a:lvl5pPr marL="1133490" indent="0">
              <a:buNone/>
              <a:defRPr sz="992">
                <a:solidFill>
                  <a:schemeClr val="tx1">
                    <a:tint val="75000"/>
                  </a:schemeClr>
                </a:solidFill>
              </a:defRPr>
            </a:lvl5pPr>
            <a:lvl6pPr marL="1416863" indent="0">
              <a:buNone/>
              <a:defRPr sz="992">
                <a:solidFill>
                  <a:schemeClr val="tx1">
                    <a:tint val="75000"/>
                  </a:schemeClr>
                </a:solidFill>
              </a:defRPr>
            </a:lvl6pPr>
            <a:lvl7pPr marL="1700235" indent="0">
              <a:buNone/>
              <a:defRPr sz="992">
                <a:solidFill>
                  <a:schemeClr val="tx1">
                    <a:tint val="75000"/>
                  </a:schemeClr>
                </a:solidFill>
              </a:defRPr>
            </a:lvl7pPr>
            <a:lvl8pPr marL="1983608" indent="0">
              <a:buNone/>
              <a:defRPr sz="992">
                <a:solidFill>
                  <a:schemeClr val="tx1">
                    <a:tint val="75000"/>
                  </a:schemeClr>
                </a:solidFill>
              </a:defRPr>
            </a:lvl8pPr>
            <a:lvl9pPr marL="2266980" indent="0">
              <a:buNone/>
              <a:defRPr sz="99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2005985" y="9941336"/>
            <a:ext cx="925936" cy="543343"/>
          </a:xfrm>
        </p:spPr>
        <p:txBody>
          <a:bodyPr/>
          <a:lstStyle>
            <a:lvl1pPr>
              <a:defRPr baseline="0">
                <a:solidFill>
                  <a:schemeClr val="tx2"/>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11"/>
          </p:nvPr>
        </p:nvSpPr>
        <p:spPr>
          <a:xfrm>
            <a:off x="3271920" y="9941336"/>
            <a:ext cx="2550319" cy="539186"/>
          </a:xfrm>
        </p:spPr>
        <p:txBody>
          <a:bodyPr/>
          <a:lstStyle>
            <a:lvl1pPr>
              <a:defRPr baseline="0">
                <a:solidFill>
                  <a:schemeClr val="tx2"/>
                </a:solidFill>
              </a:defRPr>
            </a:lvl1pPr>
          </a:lstStyle>
          <a:p>
            <a:endParaRPr lang="ja-JP" altLang="en-US"/>
          </a:p>
        </p:txBody>
      </p:sp>
      <p:sp>
        <p:nvSpPr>
          <p:cNvPr id="6" name="Slide Number Placeholder 5"/>
          <p:cNvSpPr>
            <a:spLocks noGrp="1"/>
          </p:cNvSpPr>
          <p:nvPr>
            <p:ph type="sldNum" sz="quarter" idx="12"/>
          </p:nvPr>
        </p:nvSpPr>
        <p:spPr>
          <a:xfrm>
            <a:off x="6162238" y="9941336"/>
            <a:ext cx="921981" cy="539186"/>
          </a:xfrm>
        </p:spPr>
        <p:txBody>
          <a:bodyPr/>
          <a:lstStyle>
            <a:lvl1pPr>
              <a:defRPr baseline="0">
                <a:solidFill>
                  <a:schemeClr val="tx2"/>
                </a:solidFill>
              </a:defRPr>
            </a:lvl1pPr>
          </a:lstStyle>
          <a:p>
            <a:fld id="{B6F15528-21DE-4FAA-801E-634DDDAF4B2B}" type="slidenum">
              <a:rPr lang="en-US" altLang="ja-JP" smtClean="0"/>
              <a:t>‹#›</a:t>
            </a:fld>
            <a:endParaRPr lang="ja-JP" altLang="en-US"/>
          </a:p>
        </p:txBody>
      </p:sp>
      <p:sp>
        <p:nvSpPr>
          <p:cNvPr id="16" name="Freeform 11"/>
          <p:cNvSpPr/>
          <p:nvPr/>
        </p:nvSpPr>
        <p:spPr bwMode="auto">
          <a:xfrm>
            <a:off x="541935" y="0"/>
            <a:ext cx="1020325" cy="106934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1744490" cy="106934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38454404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79264" y="3564467"/>
            <a:ext cx="2969705" cy="564373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120247" y="3564467"/>
            <a:ext cx="2969705" cy="564373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p:txBody>
          <a:bodyPr/>
          <a:lstStyle/>
          <a:p>
            <a:endParaRPr lang="ja-JP" altLang="en-US"/>
          </a:p>
        </p:txBody>
      </p:sp>
      <p:sp>
        <p:nvSpPr>
          <p:cNvPr id="7" name="Slide Number Placeholder 6"/>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3228127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79264" y="594080"/>
            <a:ext cx="6304955" cy="232878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8319" y="3429800"/>
            <a:ext cx="2984818" cy="986277"/>
          </a:xfrm>
        </p:spPr>
        <p:txBody>
          <a:bodyPr anchor="b">
            <a:noAutofit/>
          </a:bodyPr>
          <a:lstStyle>
            <a:lvl1pPr marL="0" indent="0">
              <a:lnSpc>
                <a:spcPct val="100000"/>
              </a:lnSpc>
              <a:buNone/>
              <a:defRPr sz="1488" b="1" cap="all" spc="124" baseline="0">
                <a:solidFill>
                  <a:schemeClr val="tx2"/>
                </a:solidFill>
              </a:defRPr>
            </a:lvl1pPr>
            <a:lvl2pPr marL="283373" indent="0">
              <a:buNone/>
              <a:defRPr sz="1240" b="1"/>
            </a:lvl2pPr>
            <a:lvl3pPr marL="566745" indent="0">
              <a:buNone/>
              <a:defRPr sz="1116" b="1"/>
            </a:lvl3pPr>
            <a:lvl4pPr marL="850118" indent="0">
              <a:buNone/>
              <a:defRPr sz="992" b="1"/>
            </a:lvl4pPr>
            <a:lvl5pPr marL="1133490" indent="0">
              <a:buNone/>
              <a:defRPr sz="992" b="1"/>
            </a:lvl5pPr>
            <a:lvl6pPr marL="1416863" indent="0">
              <a:buNone/>
              <a:defRPr sz="992" b="1"/>
            </a:lvl6pPr>
            <a:lvl7pPr marL="1700235" indent="0">
              <a:buNone/>
              <a:defRPr sz="992" b="1"/>
            </a:lvl7pPr>
            <a:lvl8pPr marL="1983608" indent="0">
              <a:buNone/>
              <a:defRPr sz="992" b="1"/>
            </a:lvl8pPr>
            <a:lvl9pPr marL="2266980" indent="0">
              <a:buNone/>
              <a:defRPr sz="992" b="1"/>
            </a:lvl9pPr>
          </a:lstStyle>
          <a:p>
            <a:pPr lvl="0"/>
            <a:r>
              <a:rPr lang="ja-JP" altLang="en-US"/>
              <a:t>マスター テキストの書式設定</a:t>
            </a:r>
          </a:p>
        </p:txBody>
      </p:sp>
      <p:sp>
        <p:nvSpPr>
          <p:cNvPr id="4" name="Content Placeholder 3"/>
          <p:cNvSpPr>
            <a:spLocks noGrp="1"/>
          </p:cNvSpPr>
          <p:nvPr>
            <p:ph sz="half" idx="2"/>
          </p:nvPr>
        </p:nvSpPr>
        <p:spPr>
          <a:xfrm>
            <a:off x="778319" y="4536044"/>
            <a:ext cx="2984818" cy="467216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111613" y="3429800"/>
            <a:ext cx="2984818" cy="986277"/>
          </a:xfrm>
        </p:spPr>
        <p:txBody>
          <a:bodyPr anchor="b">
            <a:noAutofit/>
          </a:bodyPr>
          <a:lstStyle>
            <a:lvl1pPr marL="0" indent="0">
              <a:lnSpc>
                <a:spcPct val="100000"/>
              </a:lnSpc>
              <a:buNone/>
              <a:defRPr sz="1488" b="1" cap="all" spc="124" baseline="0">
                <a:solidFill>
                  <a:schemeClr val="tx2"/>
                </a:solidFill>
              </a:defRPr>
            </a:lvl1pPr>
            <a:lvl2pPr marL="283373" indent="0">
              <a:buNone/>
              <a:defRPr sz="1240" b="1"/>
            </a:lvl2pPr>
            <a:lvl3pPr marL="566745" indent="0">
              <a:buNone/>
              <a:defRPr sz="1116" b="1"/>
            </a:lvl3pPr>
            <a:lvl4pPr marL="850118" indent="0">
              <a:buNone/>
              <a:defRPr sz="992" b="1"/>
            </a:lvl4pPr>
            <a:lvl5pPr marL="1133490" indent="0">
              <a:buNone/>
              <a:defRPr sz="992" b="1"/>
            </a:lvl5pPr>
            <a:lvl6pPr marL="1416863" indent="0">
              <a:buNone/>
              <a:defRPr sz="992" b="1"/>
            </a:lvl6pPr>
            <a:lvl7pPr marL="1700235" indent="0">
              <a:buNone/>
              <a:defRPr sz="992" b="1"/>
            </a:lvl7pPr>
            <a:lvl8pPr marL="1983608" indent="0">
              <a:buNone/>
              <a:defRPr sz="992" b="1"/>
            </a:lvl8pPr>
            <a:lvl9pPr marL="2266980" indent="0">
              <a:buNone/>
              <a:defRPr sz="992" b="1"/>
            </a:lvl9pPr>
          </a:lstStyle>
          <a:p>
            <a:pPr lvl="0"/>
            <a:r>
              <a:rPr lang="ja-JP" altLang="en-US"/>
              <a:t>マスター テキストの書式設定</a:t>
            </a:r>
          </a:p>
        </p:txBody>
      </p:sp>
      <p:sp>
        <p:nvSpPr>
          <p:cNvPr id="6" name="Content Placeholder 5"/>
          <p:cNvSpPr>
            <a:spLocks noGrp="1"/>
          </p:cNvSpPr>
          <p:nvPr>
            <p:ph sz="quarter" idx="4"/>
          </p:nvPr>
        </p:nvSpPr>
        <p:spPr>
          <a:xfrm>
            <a:off x="4111613" y="4536044"/>
            <a:ext cx="2984818" cy="467216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4/20/2026</a:t>
            </a:fld>
            <a:endParaRPr lang="en-US"/>
          </a:p>
        </p:txBody>
      </p:sp>
      <p:sp>
        <p:nvSpPr>
          <p:cNvPr id="8" name="Footer Placeholder 7"/>
          <p:cNvSpPr>
            <a:spLocks noGrp="1"/>
          </p:cNvSpPr>
          <p:nvPr>
            <p:ph type="ftr" sz="quarter" idx="11"/>
          </p:nvPr>
        </p:nvSpPr>
        <p:spPr/>
        <p:txBody>
          <a:bodyPr/>
          <a:lstStyle/>
          <a:p>
            <a:endParaRPr lang="ja-JP" altLang="en-US"/>
          </a:p>
        </p:txBody>
      </p:sp>
      <p:sp>
        <p:nvSpPr>
          <p:cNvPr id="9" name="Slide Number Placeholder 8"/>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287524291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4/20/2026</a:t>
            </a:fld>
            <a:endParaRPr lang="en-US"/>
          </a:p>
        </p:txBody>
      </p:sp>
      <p:sp>
        <p:nvSpPr>
          <p:cNvPr id="4" name="Footer Placeholder 3"/>
          <p:cNvSpPr>
            <a:spLocks noGrp="1"/>
          </p:cNvSpPr>
          <p:nvPr>
            <p:ph type="ftr" sz="quarter" idx="11"/>
          </p:nvPr>
        </p:nvSpPr>
        <p:spPr/>
        <p:txBody>
          <a:bodyPr/>
          <a:lstStyle/>
          <a:p>
            <a:endParaRPr lang="ja-JP" altLang="en-US"/>
          </a:p>
        </p:txBody>
      </p:sp>
      <p:sp>
        <p:nvSpPr>
          <p:cNvPr id="5" name="Slide Number Placeholder 4"/>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1288826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4/20/2026</a:t>
            </a:fld>
            <a:endParaRPr lang="en-US"/>
          </a:p>
        </p:txBody>
      </p:sp>
      <p:sp>
        <p:nvSpPr>
          <p:cNvPr id="3" name="Footer Placeholder 2"/>
          <p:cNvSpPr>
            <a:spLocks noGrp="1"/>
          </p:cNvSpPr>
          <p:nvPr>
            <p:ph type="ftr" sz="quarter" idx="11"/>
          </p:nvPr>
        </p:nvSpPr>
        <p:spPr/>
        <p:txBody>
          <a:bodyPr/>
          <a:lstStyle/>
          <a:p>
            <a:endParaRPr lang="ja-JP" altLang="en-US"/>
          </a:p>
        </p:txBody>
      </p:sp>
      <p:sp>
        <p:nvSpPr>
          <p:cNvPr id="4" name="Slide Number Placeholder 3"/>
          <p:cNvSpPr>
            <a:spLocks noGrp="1"/>
          </p:cNvSpPr>
          <p:nvPr>
            <p:ph type="sldNum" sz="quarter" idx="12"/>
          </p:nvPr>
        </p:nvSpPr>
        <p:spPr/>
        <p:txBody>
          <a:bodyPr/>
          <a:lstStyle/>
          <a:p>
            <a:fld id="{B6F15528-21DE-4FAA-801E-634DDDAF4B2B}" type="slidenum">
              <a:rPr lang="en-US" altLang="ja-JP" smtClean="0"/>
              <a:t>‹#›</a:t>
            </a:fld>
            <a:endParaRPr lang="ja-JP" altLang="en-US"/>
          </a:p>
        </p:txBody>
      </p:sp>
    </p:spTree>
    <p:extLst>
      <p:ext uri="{BB962C8B-B14F-4D97-AF65-F5344CB8AC3E}">
        <p14:creationId xmlns:p14="http://schemas.microsoft.com/office/powerpoint/2010/main" val="3301462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17" name="Freeform 11" title="right scallop background shape"/>
          <p:cNvSpPr/>
          <p:nvPr/>
        </p:nvSpPr>
        <p:spPr bwMode="auto">
          <a:xfrm>
            <a:off x="4580144" y="0"/>
            <a:ext cx="2976356" cy="106934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5167752" y="712894"/>
            <a:ext cx="1916467" cy="1865920"/>
          </a:xfrm>
        </p:spPr>
        <p:txBody>
          <a:bodyPr anchor="b">
            <a:normAutofit/>
          </a:bodyPr>
          <a:lstStyle>
            <a:lvl1pPr>
              <a:lnSpc>
                <a:spcPct val="100000"/>
              </a:lnSpc>
              <a:defRPr sz="1488" b="1" i="0" cap="all" spc="186" baseline="0">
                <a:solidFill>
                  <a:schemeClr val="accent1"/>
                </a:solidFill>
                <a:latin typeface="+mn-lt"/>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74172" y="1435106"/>
            <a:ext cx="3816937" cy="7773101"/>
          </a:xfrm>
        </p:spPr>
        <p:txBody>
          <a:bodyPr/>
          <a:lstStyle>
            <a:lvl1pPr>
              <a:defRPr sz="1983"/>
            </a:lvl1pPr>
            <a:lvl2pPr>
              <a:defRPr sz="1735"/>
            </a:lvl2pPr>
            <a:lvl3pPr>
              <a:defRPr sz="1488"/>
            </a:lvl3pPr>
            <a:lvl4pPr>
              <a:defRPr sz="1240"/>
            </a:lvl4pPr>
            <a:lvl5pPr>
              <a:defRPr sz="1240"/>
            </a:lvl5pPr>
            <a:lvl6pPr>
              <a:defRPr sz="1240"/>
            </a:lvl6pPr>
            <a:lvl7pPr>
              <a:defRPr sz="1240"/>
            </a:lvl7pPr>
            <a:lvl8pPr>
              <a:defRPr sz="1240"/>
            </a:lvl8pPr>
            <a:lvl9pPr>
              <a:defRPr sz="124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167752" y="2715194"/>
            <a:ext cx="1916467" cy="6493011"/>
          </a:xfrm>
        </p:spPr>
        <p:txBody>
          <a:bodyPr>
            <a:normAutofit/>
          </a:bodyPr>
          <a:lstStyle>
            <a:lvl1pPr marL="0" indent="0">
              <a:lnSpc>
                <a:spcPct val="110000"/>
              </a:lnSpc>
              <a:spcBef>
                <a:spcPts val="992"/>
              </a:spcBef>
              <a:buNone/>
              <a:defRPr sz="1157" baseline="0">
                <a:solidFill>
                  <a:schemeClr val="bg2"/>
                </a:solidFill>
              </a:defRPr>
            </a:lvl1pPr>
            <a:lvl2pPr marL="283373" indent="0">
              <a:buNone/>
              <a:defRPr sz="868"/>
            </a:lvl2pPr>
            <a:lvl3pPr marL="566745" indent="0">
              <a:buNone/>
              <a:defRPr sz="744"/>
            </a:lvl3pPr>
            <a:lvl4pPr marL="850118" indent="0">
              <a:buNone/>
              <a:defRPr sz="620"/>
            </a:lvl4pPr>
            <a:lvl5pPr marL="1133490" indent="0">
              <a:buNone/>
              <a:defRPr sz="620"/>
            </a:lvl5pPr>
            <a:lvl6pPr marL="1416863" indent="0">
              <a:buNone/>
              <a:defRPr sz="620"/>
            </a:lvl6pPr>
            <a:lvl7pPr marL="1700235" indent="0">
              <a:buNone/>
              <a:defRPr sz="620"/>
            </a:lvl7pPr>
            <a:lvl8pPr marL="1983608" indent="0">
              <a:buNone/>
              <a:defRPr sz="620"/>
            </a:lvl8pPr>
            <a:lvl9pPr marL="2266980"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a:xfrm>
            <a:off x="474173" y="9941336"/>
            <a:ext cx="764423" cy="543343"/>
          </a:xfrm>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a:xfrm>
            <a:off x="1303807" y="9941336"/>
            <a:ext cx="2158225" cy="539186"/>
          </a:xfrm>
        </p:spPr>
        <p:txBody>
          <a:bodyPr/>
          <a:lstStyle/>
          <a:p>
            <a:endParaRPr lang="ja-JP" altLang="en-US"/>
          </a:p>
        </p:txBody>
      </p:sp>
      <p:sp>
        <p:nvSpPr>
          <p:cNvPr id="7" name="Slide Number Placeholder 6"/>
          <p:cNvSpPr>
            <a:spLocks noGrp="1"/>
          </p:cNvSpPr>
          <p:nvPr>
            <p:ph type="sldNum" sz="quarter" idx="12"/>
          </p:nvPr>
        </p:nvSpPr>
        <p:spPr>
          <a:xfrm>
            <a:off x="3527243" y="9941336"/>
            <a:ext cx="763866" cy="539186"/>
          </a:xfrm>
        </p:spPr>
        <p:txBody>
          <a:bodyPr/>
          <a:lstStyle/>
          <a:p>
            <a:fld id="{B6F15528-21DE-4FAA-801E-634DDDAF4B2B}" type="slidenum">
              <a:rPr lang="en-US" altLang="ja-JP" smtClean="0"/>
              <a:t>‹#›</a:t>
            </a:fld>
            <a:endParaRPr lang="ja-JP" altLang="en-US"/>
          </a:p>
        </p:txBody>
      </p:sp>
      <p:sp>
        <p:nvSpPr>
          <p:cNvPr id="8" name="Rectangle 7"/>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323478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75689" y="3"/>
            <a:ext cx="4558930" cy="10693398"/>
          </a:xfrm>
        </p:spPr>
        <p:txBody>
          <a:bodyPr anchor="t"/>
          <a:lstStyle>
            <a:lvl1pPr marL="0" indent="0">
              <a:buNone/>
              <a:defRPr sz="1983"/>
            </a:lvl1pPr>
            <a:lvl2pPr marL="283373" indent="0">
              <a:buNone/>
              <a:defRPr sz="1735"/>
            </a:lvl2pPr>
            <a:lvl3pPr marL="566745" indent="0">
              <a:buNone/>
              <a:defRPr sz="1488"/>
            </a:lvl3pPr>
            <a:lvl4pPr marL="850118" indent="0">
              <a:buNone/>
              <a:defRPr sz="1240"/>
            </a:lvl4pPr>
            <a:lvl5pPr marL="1133490" indent="0">
              <a:buNone/>
              <a:defRPr sz="1240"/>
            </a:lvl5pPr>
            <a:lvl6pPr marL="1416863" indent="0">
              <a:buNone/>
              <a:defRPr sz="1240"/>
            </a:lvl6pPr>
            <a:lvl7pPr marL="1700235" indent="0">
              <a:buNone/>
              <a:defRPr sz="1240"/>
            </a:lvl7pPr>
            <a:lvl8pPr marL="1983608" indent="0">
              <a:buNone/>
              <a:defRPr sz="1240"/>
            </a:lvl8pPr>
            <a:lvl9pPr marL="2266980" indent="0">
              <a:buNone/>
              <a:defRPr sz="1240"/>
            </a:lvl9pPr>
          </a:lstStyle>
          <a:p>
            <a:r>
              <a:rPr lang="ja-JP" altLang="en-US"/>
              <a:t>アイコンをクリックして図を追加</a:t>
            </a:r>
            <a:endParaRPr lang="en-US" dirty="0"/>
          </a:p>
        </p:txBody>
      </p:sp>
      <p:sp>
        <p:nvSpPr>
          <p:cNvPr id="11" name="Freeform 11" title="right scallop background shape"/>
          <p:cNvSpPr/>
          <p:nvPr/>
        </p:nvSpPr>
        <p:spPr bwMode="auto">
          <a:xfrm>
            <a:off x="4580144" y="0"/>
            <a:ext cx="2976356" cy="106934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67751" y="712893"/>
            <a:ext cx="1916469" cy="1865919"/>
          </a:xfrm>
        </p:spPr>
        <p:txBody>
          <a:bodyPr anchor="b">
            <a:normAutofit/>
          </a:bodyPr>
          <a:lstStyle>
            <a:lvl1pPr>
              <a:lnSpc>
                <a:spcPct val="100000"/>
              </a:lnSpc>
              <a:defRPr sz="1488" b="1" i="0" spc="186" baseline="0">
                <a:solidFill>
                  <a:schemeClr val="accent1"/>
                </a:solidFill>
                <a:latin typeface="+mn-lt"/>
              </a:defRPr>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5167751" y="2715194"/>
            <a:ext cx="1916469" cy="6493011"/>
          </a:xfrm>
        </p:spPr>
        <p:txBody>
          <a:bodyPr>
            <a:normAutofit/>
          </a:bodyPr>
          <a:lstStyle>
            <a:lvl1pPr marL="0" indent="0">
              <a:lnSpc>
                <a:spcPct val="110000"/>
              </a:lnSpc>
              <a:spcBef>
                <a:spcPts val="992"/>
              </a:spcBef>
              <a:buNone/>
              <a:defRPr sz="1157" baseline="0">
                <a:solidFill>
                  <a:schemeClr val="bg2"/>
                </a:solidFill>
              </a:defRPr>
            </a:lvl1pPr>
            <a:lvl2pPr marL="283373" indent="0">
              <a:buNone/>
              <a:defRPr sz="868"/>
            </a:lvl2pPr>
            <a:lvl3pPr marL="566745" indent="0">
              <a:buNone/>
              <a:defRPr sz="744"/>
            </a:lvl3pPr>
            <a:lvl4pPr marL="850118" indent="0">
              <a:buNone/>
              <a:defRPr sz="620"/>
            </a:lvl4pPr>
            <a:lvl5pPr marL="1133490" indent="0">
              <a:buNone/>
              <a:defRPr sz="620"/>
            </a:lvl5pPr>
            <a:lvl6pPr marL="1416863" indent="0">
              <a:buNone/>
              <a:defRPr sz="620"/>
            </a:lvl6pPr>
            <a:lvl7pPr marL="1700235" indent="0">
              <a:buNone/>
              <a:defRPr sz="620"/>
            </a:lvl7pPr>
            <a:lvl8pPr marL="1983608" indent="0">
              <a:buNone/>
              <a:defRPr sz="620"/>
            </a:lvl8pPr>
            <a:lvl9pPr marL="2266980" indent="0">
              <a:buNone/>
              <a:defRPr sz="620"/>
            </a:lvl9pPr>
          </a:lstStyle>
          <a:p>
            <a:pPr lvl="0"/>
            <a:r>
              <a:rPr lang="ja-JP" altLang="en-US"/>
              <a:t>マスター テキストの書式設定</a:t>
            </a:r>
          </a:p>
        </p:txBody>
      </p:sp>
      <p:sp>
        <p:nvSpPr>
          <p:cNvPr id="5" name="Date Placeholder 4"/>
          <p:cNvSpPr>
            <a:spLocks noGrp="1"/>
          </p:cNvSpPr>
          <p:nvPr>
            <p:ph type="dt" sz="half" idx="10"/>
          </p:nvPr>
        </p:nvSpPr>
        <p:spPr>
          <a:xfrm>
            <a:off x="474730" y="9941336"/>
            <a:ext cx="763866" cy="543343"/>
          </a:xfrm>
        </p:spPr>
        <p:txBody>
          <a:bodyPr/>
          <a:lstStyle/>
          <a:p>
            <a:fld id="{1D8BD707-D9CF-40AE-B4C6-C98DA3205C09}" type="datetimeFigureOut">
              <a:rPr lang="en-US" smtClean="0"/>
              <a:t>4/20/2026</a:t>
            </a:fld>
            <a:endParaRPr lang="en-US"/>
          </a:p>
        </p:txBody>
      </p:sp>
      <p:sp>
        <p:nvSpPr>
          <p:cNvPr id="6" name="Footer Placeholder 5"/>
          <p:cNvSpPr>
            <a:spLocks noGrp="1"/>
          </p:cNvSpPr>
          <p:nvPr>
            <p:ph type="ftr" sz="quarter" idx="11"/>
          </p:nvPr>
        </p:nvSpPr>
        <p:spPr>
          <a:xfrm>
            <a:off x="1303807" y="9941336"/>
            <a:ext cx="2158225" cy="539186"/>
          </a:xfrm>
        </p:spPr>
        <p:txBody>
          <a:bodyPr/>
          <a:lstStyle/>
          <a:p>
            <a:endParaRPr lang="ja-JP" altLang="en-US"/>
          </a:p>
        </p:txBody>
      </p:sp>
      <p:sp>
        <p:nvSpPr>
          <p:cNvPr id="7" name="Slide Number Placeholder 6"/>
          <p:cNvSpPr>
            <a:spLocks noGrp="1"/>
          </p:cNvSpPr>
          <p:nvPr>
            <p:ph type="sldNum" sz="quarter" idx="12"/>
          </p:nvPr>
        </p:nvSpPr>
        <p:spPr>
          <a:xfrm>
            <a:off x="3517238" y="9941336"/>
            <a:ext cx="782970" cy="539186"/>
          </a:xfrm>
        </p:spPr>
        <p:txBody>
          <a:bodyPr/>
          <a:lstStyle/>
          <a:p>
            <a:fld id="{B6F15528-21DE-4FAA-801E-634DDDAF4B2B}" type="slidenum">
              <a:rPr lang="en-US" altLang="ja-JP" smtClean="0"/>
              <a:t>‹#›</a:t>
            </a:fld>
            <a:endParaRPr lang="ja-JP" altLang="en-US"/>
          </a:p>
        </p:txBody>
      </p:sp>
      <p:sp>
        <p:nvSpPr>
          <p:cNvPr id="13" name="Rectangle 12" title="left edge border"/>
          <p:cNvSpPr/>
          <p:nvPr/>
        </p:nvSpPr>
        <p:spPr>
          <a:xfrm>
            <a:off x="0"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40258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5779" y="596237"/>
            <a:ext cx="6308440" cy="2326621"/>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5779" y="3564471"/>
            <a:ext cx="6308440" cy="56033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75779" y="9941336"/>
            <a:ext cx="1443943" cy="543343"/>
          </a:xfrm>
          <a:prstGeom prst="rect">
            <a:avLst/>
          </a:prstGeom>
        </p:spPr>
        <p:txBody>
          <a:bodyPr vert="horz" lIns="91440" tIns="45720" rIns="91440" bIns="45720" rtlCol="0" anchor="ctr"/>
          <a:lstStyle>
            <a:lvl1pPr algn="l">
              <a:defRPr sz="826">
                <a:solidFill>
                  <a:schemeClr val="tx1">
                    <a:lumMod val="65000"/>
                    <a:lumOff val="35000"/>
                  </a:schemeClr>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3"/>
          </p:nvPr>
        </p:nvSpPr>
        <p:spPr>
          <a:xfrm>
            <a:off x="2503091" y="9941336"/>
            <a:ext cx="2550319" cy="539186"/>
          </a:xfrm>
          <a:prstGeom prst="rect">
            <a:avLst/>
          </a:prstGeom>
        </p:spPr>
        <p:txBody>
          <a:bodyPr vert="horz" lIns="91440" tIns="45720" rIns="91440" bIns="45720" rtlCol="0" anchor="ctr"/>
          <a:lstStyle>
            <a:lvl1pPr algn="ctr">
              <a:defRPr sz="826">
                <a:solidFill>
                  <a:schemeClr val="tx1">
                    <a:lumMod val="65000"/>
                    <a:lumOff val="35000"/>
                  </a:schemeClr>
                </a:solidFill>
              </a:defRPr>
            </a:lvl1pPr>
          </a:lstStyle>
          <a:p>
            <a:endParaRPr lang="ja-JP" altLang="en-US"/>
          </a:p>
        </p:txBody>
      </p:sp>
      <p:sp>
        <p:nvSpPr>
          <p:cNvPr id="6" name="Slide Number Placeholder 5"/>
          <p:cNvSpPr>
            <a:spLocks noGrp="1"/>
          </p:cNvSpPr>
          <p:nvPr>
            <p:ph type="sldNum" sz="quarter" idx="4"/>
          </p:nvPr>
        </p:nvSpPr>
        <p:spPr>
          <a:xfrm>
            <a:off x="5336779" y="9941336"/>
            <a:ext cx="1747440" cy="539186"/>
          </a:xfrm>
          <a:prstGeom prst="rect">
            <a:avLst/>
          </a:prstGeom>
        </p:spPr>
        <p:txBody>
          <a:bodyPr vert="horz" lIns="91440" tIns="45720" rIns="91440" bIns="45720" rtlCol="0" anchor="ctr"/>
          <a:lstStyle>
            <a:lvl1pPr algn="r">
              <a:defRPr sz="826">
                <a:solidFill>
                  <a:schemeClr val="tx1">
                    <a:lumMod val="65000"/>
                    <a:lumOff val="35000"/>
                  </a:schemeClr>
                </a:solidFill>
              </a:defRPr>
            </a:lvl1pPr>
          </a:lstStyle>
          <a:p>
            <a:fld id="{B6F15528-21DE-4FAA-801E-634DDDAF4B2B}" type="slidenum">
              <a:rPr lang="en-US" altLang="ja-JP" smtClean="0"/>
              <a:t>‹#›</a:t>
            </a:fld>
            <a:endParaRPr lang="ja-JP" altLang="en-US"/>
          </a:p>
        </p:txBody>
      </p:sp>
      <p:sp>
        <p:nvSpPr>
          <p:cNvPr id="12" name="Rectangle 11"/>
          <p:cNvSpPr/>
          <p:nvPr/>
        </p:nvSpPr>
        <p:spPr>
          <a:xfrm>
            <a:off x="7380811"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0" name="Rectangle 9" title="right edge border"/>
          <p:cNvSpPr/>
          <p:nvPr/>
        </p:nvSpPr>
        <p:spPr>
          <a:xfrm>
            <a:off x="7380811"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4" name="Freeform 5"/>
          <p:cNvSpPr/>
          <p:nvPr/>
        </p:nvSpPr>
        <p:spPr bwMode="auto">
          <a:xfrm>
            <a:off x="1" y="0"/>
            <a:ext cx="561192" cy="106934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txBody>
          <a:bodyPr/>
          <a:lstStyle/>
          <a:p>
            <a:endParaRPr lang="ja-JP" altLang="en-US"/>
          </a:p>
        </p:txBody>
      </p:sp>
    </p:spTree>
    <p:extLst>
      <p:ext uri="{BB962C8B-B14F-4D97-AF65-F5344CB8AC3E}">
        <p14:creationId xmlns:p14="http://schemas.microsoft.com/office/powerpoint/2010/main" val="387643878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Lst>
  <p:txStyles>
    <p:titleStyle>
      <a:lvl1pPr algn="l" defTabSz="566745" rtl="0" eaLnBrk="1" latinLnBrk="0" hangingPunct="1">
        <a:lnSpc>
          <a:spcPct val="90000"/>
        </a:lnSpc>
        <a:spcBef>
          <a:spcPct val="0"/>
        </a:spcBef>
        <a:buNone/>
        <a:defRPr kumimoji="1" sz="4215" kern="1200" cap="all" spc="124" baseline="0">
          <a:solidFill>
            <a:schemeClr val="tx2"/>
          </a:solidFill>
          <a:latin typeface="+mj-lt"/>
          <a:ea typeface="+mj-ea"/>
          <a:cs typeface="+mj-cs"/>
        </a:defRPr>
      </a:lvl1pPr>
    </p:titleStyle>
    <p:bodyStyle>
      <a:lvl1pPr marL="188915" indent="-188915" algn="l" defTabSz="566745" rtl="0" eaLnBrk="1" latinLnBrk="0" hangingPunct="1">
        <a:lnSpc>
          <a:spcPct val="110000"/>
        </a:lnSpc>
        <a:spcBef>
          <a:spcPts val="578"/>
        </a:spcBef>
        <a:buClr>
          <a:schemeClr val="tx2"/>
        </a:buClr>
        <a:buFont typeface="Arial" panose="020B0604020202020204" pitchFamily="34" charset="0"/>
        <a:buChar char="•"/>
        <a:defRPr kumimoji="1" sz="1653" kern="1200">
          <a:solidFill>
            <a:schemeClr val="tx1">
              <a:lumMod val="65000"/>
              <a:lumOff val="35000"/>
            </a:schemeClr>
          </a:solidFill>
          <a:latin typeface="+mn-lt"/>
          <a:ea typeface="+mn-ea"/>
          <a:cs typeface="+mn-cs"/>
        </a:defRPr>
      </a:lvl1pPr>
      <a:lvl2pPr marL="56674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488" kern="1200">
          <a:solidFill>
            <a:schemeClr val="tx1">
              <a:lumMod val="65000"/>
              <a:lumOff val="35000"/>
            </a:schemeClr>
          </a:solidFill>
          <a:latin typeface="+mn-lt"/>
          <a:ea typeface="+mn-ea"/>
          <a:cs typeface="+mn-cs"/>
        </a:defRPr>
      </a:lvl2pPr>
      <a:lvl3pPr marL="944575" indent="-188915" algn="l" defTabSz="566745" rtl="0" eaLnBrk="1" latinLnBrk="0" hangingPunct="1">
        <a:lnSpc>
          <a:spcPct val="110000"/>
        </a:lnSpc>
        <a:spcBef>
          <a:spcPts val="578"/>
        </a:spcBef>
        <a:buClr>
          <a:schemeClr val="tx2"/>
        </a:buClr>
        <a:buFont typeface="Arial" panose="020B0604020202020204" pitchFamily="34" charset="0"/>
        <a:buChar char="•"/>
        <a:defRPr kumimoji="1" sz="1322" kern="1200">
          <a:solidFill>
            <a:schemeClr val="tx1">
              <a:lumMod val="65000"/>
              <a:lumOff val="35000"/>
            </a:schemeClr>
          </a:solidFill>
          <a:latin typeface="+mn-lt"/>
          <a:ea typeface="+mn-ea"/>
          <a:cs typeface="+mn-cs"/>
        </a:defRPr>
      </a:lvl3pPr>
      <a:lvl4pPr marL="132240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a:solidFill>
            <a:schemeClr val="tx1">
              <a:lumMod val="65000"/>
              <a:lumOff val="35000"/>
            </a:schemeClr>
          </a:solidFill>
          <a:latin typeface="+mn-lt"/>
          <a:ea typeface="+mn-ea"/>
          <a:cs typeface="+mn-cs"/>
        </a:defRPr>
      </a:lvl4pPr>
      <a:lvl5pPr marL="1700235"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a:solidFill>
            <a:schemeClr val="tx1">
              <a:lumMod val="65000"/>
              <a:lumOff val="35000"/>
            </a:schemeClr>
          </a:solidFill>
          <a:latin typeface="+mn-lt"/>
          <a:ea typeface="+mn-ea"/>
          <a:cs typeface="+mn-cs"/>
        </a:defRPr>
      </a:lvl5pPr>
      <a:lvl6pPr marL="207806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a:solidFill>
            <a:schemeClr val="tx1">
              <a:lumMod val="65000"/>
              <a:lumOff val="35000"/>
            </a:schemeClr>
          </a:solidFill>
          <a:latin typeface="+mn-lt"/>
          <a:ea typeface="+mn-ea"/>
          <a:cs typeface="+mn-cs"/>
        </a:defRPr>
      </a:lvl6pPr>
      <a:lvl7pPr marL="2455896"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a:solidFill>
            <a:schemeClr val="tx1">
              <a:lumMod val="65000"/>
              <a:lumOff val="35000"/>
            </a:schemeClr>
          </a:solidFill>
          <a:latin typeface="+mn-lt"/>
          <a:ea typeface="+mn-ea"/>
          <a:cs typeface="+mn-cs"/>
        </a:defRPr>
      </a:lvl7pPr>
      <a:lvl8pPr marL="2833726"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baseline="0">
          <a:solidFill>
            <a:schemeClr val="tx1">
              <a:lumMod val="65000"/>
              <a:lumOff val="35000"/>
            </a:schemeClr>
          </a:solidFill>
          <a:latin typeface="+mn-lt"/>
          <a:ea typeface="+mn-ea"/>
          <a:cs typeface="+mn-cs"/>
        </a:defRPr>
      </a:lvl8pPr>
      <a:lvl9pPr marL="3211556"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baseline="0">
          <a:solidFill>
            <a:schemeClr val="tx1">
              <a:lumMod val="65000"/>
              <a:lumOff val="35000"/>
            </a:schemeClr>
          </a:solidFill>
          <a:latin typeface="+mn-lt"/>
          <a:ea typeface="+mn-ea"/>
          <a:cs typeface="+mn-cs"/>
        </a:defRPr>
      </a:lvl9pPr>
    </p:bodyStyle>
    <p:otherStyle>
      <a:defPPr>
        <a:defRPr lang="en-US"/>
      </a:defPPr>
      <a:lvl1pPr marL="0" algn="l" defTabSz="566745" rtl="0" eaLnBrk="1" latinLnBrk="0" hangingPunct="1">
        <a:defRPr kumimoji="1" sz="1116" kern="1200">
          <a:solidFill>
            <a:schemeClr val="tx1"/>
          </a:solidFill>
          <a:latin typeface="+mn-lt"/>
          <a:ea typeface="+mn-ea"/>
          <a:cs typeface="+mn-cs"/>
        </a:defRPr>
      </a:lvl1pPr>
      <a:lvl2pPr marL="283373" algn="l" defTabSz="566745" rtl="0" eaLnBrk="1" latinLnBrk="0" hangingPunct="1">
        <a:defRPr kumimoji="1" sz="1116" kern="1200">
          <a:solidFill>
            <a:schemeClr val="tx1"/>
          </a:solidFill>
          <a:latin typeface="+mn-lt"/>
          <a:ea typeface="+mn-ea"/>
          <a:cs typeface="+mn-cs"/>
        </a:defRPr>
      </a:lvl2pPr>
      <a:lvl3pPr marL="566745" algn="l" defTabSz="566745" rtl="0" eaLnBrk="1" latinLnBrk="0" hangingPunct="1">
        <a:defRPr kumimoji="1" sz="1116" kern="1200">
          <a:solidFill>
            <a:schemeClr val="tx1"/>
          </a:solidFill>
          <a:latin typeface="+mn-lt"/>
          <a:ea typeface="+mn-ea"/>
          <a:cs typeface="+mn-cs"/>
        </a:defRPr>
      </a:lvl3pPr>
      <a:lvl4pPr marL="850118" algn="l" defTabSz="566745" rtl="0" eaLnBrk="1" latinLnBrk="0" hangingPunct="1">
        <a:defRPr kumimoji="1" sz="1116" kern="1200">
          <a:solidFill>
            <a:schemeClr val="tx1"/>
          </a:solidFill>
          <a:latin typeface="+mn-lt"/>
          <a:ea typeface="+mn-ea"/>
          <a:cs typeface="+mn-cs"/>
        </a:defRPr>
      </a:lvl4pPr>
      <a:lvl5pPr marL="1133490" algn="l" defTabSz="566745" rtl="0" eaLnBrk="1" latinLnBrk="0" hangingPunct="1">
        <a:defRPr kumimoji="1" sz="1116" kern="1200">
          <a:solidFill>
            <a:schemeClr val="tx1"/>
          </a:solidFill>
          <a:latin typeface="+mn-lt"/>
          <a:ea typeface="+mn-ea"/>
          <a:cs typeface="+mn-cs"/>
        </a:defRPr>
      </a:lvl5pPr>
      <a:lvl6pPr marL="1416863" algn="l" defTabSz="566745" rtl="0" eaLnBrk="1" latinLnBrk="0" hangingPunct="1">
        <a:defRPr kumimoji="1" sz="1116" kern="1200">
          <a:solidFill>
            <a:schemeClr val="tx1"/>
          </a:solidFill>
          <a:latin typeface="+mn-lt"/>
          <a:ea typeface="+mn-ea"/>
          <a:cs typeface="+mn-cs"/>
        </a:defRPr>
      </a:lvl6pPr>
      <a:lvl7pPr marL="1700235" algn="l" defTabSz="566745" rtl="0" eaLnBrk="1" latinLnBrk="0" hangingPunct="1">
        <a:defRPr kumimoji="1" sz="1116" kern="1200">
          <a:solidFill>
            <a:schemeClr val="tx1"/>
          </a:solidFill>
          <a:latin typeface="+mn-lt"/>
          <a:ea typeface="+mn-ea"/>
          <a:cs typeface="+mn-cs"/>
        </a:defRPr>
      </a:lvl7pPr>
      <a:lvl8pPr marL="1983608" algn="l" defTabSz="566745" rtl="0" eaLnBrk="1" latinLnBrk="0" hangingPunct="1">
        <a:defRPr kumimoji="1" sz="1116" kern="1200">
          <a:solidFill>
            <a:schemeClr val="tx1"/>
          </a:solidFill>
          <a:latin typeface="+mn-lt"/>
          <a:ea typeface="+mn-ea"/>
          <a:cs typeface="+mn-cs"/>
        </a:defRPr>
      </a:lvl8pPr>
      <a:lvl9pPr marL="2266980" algn="l" defTabSz="566745"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5779" y="596237"/>
            <a:ext cx="6308440" cy="2326621"/>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5779" y="3564471"/>
            <a:ext cx="6308440" cy="560334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75779" y="9941336"/>
            <a:ext cx="1443943" cy="543343"/>
          </a:xfrm>
          <a:prstGeom prst="rect">
            <a:avLst/>
          </a:prstGeom>
        </p:spPr>
        <p:txBody>
          <a:bodyPr vert="horz" lIns="91440" tIns="45720" rIns="91440" bIns="45720" rtlCol="0" anchor="ctr"/>
          <a:lstStyle>
            <a:lvl1pPr algn="l">
              <a:defRPr sz="826">
                <a:solidFill>
                  <a:schemeClr val="tx1">
                    <a:lumMod val="65000"/>
                    <a:lumOff val="35000"/>
                  </a:schemeClr>
                </a:solidFill>
              </a:defRPr>
            </a:lvl1pPr>
          </a:lstStyle>
          <a:p>
            <a:fld id="{1D8BD707-D9CF-40AE-B4C6-C98DA3205C09}" type="datetimeFigureOut">
              <a:rPr lang="en-US" smtClean="0"/>
              <a:t>4/20/2026</a:t>
            </a:fld>
            <a:endParaRPr lang="en-US"/>
          </a:p>
        </p:txBody>
      </p:sp>
      <p:sp>
        <p:nvSpPr>
          <p:cNvPr id="5" name="Footer Placeholder 4"/>
          <p:cNvSpPr>
            <a:spLocks noGrp="1"/>
          </p:cNvSpPr>
          <p:nvPr>
            <p:ph type="ftr" sz="quarter" idx="3"/>
          </p:nvPr>
        </p:nvSpPr>
        <p:spPr>
          <a:xfrm>
            <a:off x="2503091" y="9941336"/>
            <a:ext cx="2550319" cy="539186"/>
          </a:xfrm>
          <a:prstGeom prst="rect">
            <a:avLst/>
          </a:prstGeom>
        </p:spPr>
        <p:txBody>
          <a:bodyPr vert="horz" lIns="91440" tIns="45720" rIns="91440" bIns="45720" rtlCol="0" anchor="ctr"/>
          <a:lstStyle>
            <a:lvl1pPr algn="ctr">
              <a:defRPr sz="826">
                <a:solidFill>
                  <a:schemeClr val="tx1">
                    <a:lumMod val="65000"/>
                    <a:lumOff val="35000"/>
                  </a:schemeClr>
                </a:solidFill>
              </a:defRPr>
            </a:lvl1pPr>
          </a:lstStyle>
          <a:p>
            <a:endParaRPr lang="ja-JP" altLang="en-US"/>
          </a:p>
        </p:txBody>
      </p:sp>
      <p:sp>
        <p:nvSpPr>
          <p:cNvPr id="6" name="Slide Number Placeholder 5"/>
          <p:cNvSpPr>
            <a:spLocks noGrp="1"/>
          </p:cNvSpPr>
          <p:nvPr>
            <p:ph type="sldNum" sz="quarter" idx="4"/>
          </p:nvPr>
        </p:nvSpPr>
        <p:spPr>
          <a:xfrm>
            <a:off x="5336779" y="9941336"/>
            <a:ext cx="1747440" cy="539186"/>
          </a:xfrm>
          <a:prstGeom prst="rect">
            <a:avLst/>
          </a:prstGeom>
        </p:spPr>
        <p:txBody>
          <a:bodyPr vert="horz" lIns="91440" tIns="45720" rIns="91440" bIns="45720" rtlCol="0" anchor="ctr"/>
          <a:lstStyle>
            <a:lvl1pPr algn="r">
              <a:defRPr sz="826">
                <a:solidFill>
                  <a:schemeClr val="tx1">
                    <a:lumMod val="65000"/>
                    <a:lumOff val="35000"/>
                  </a:schemeClr>
                </a:solidFill>
              </a:defRPr>
            </a:lvl1pPr>
          </a:lstStyle>
          <a:p>
            <a:fld id="{B6F15528-21DE-4FAA-801E-634DDDAF4B2B}" type="slidenum">
              <a:rPr lang="en-US" altLang="ja-JP" smtClean="0"/>
              <a:t>‹#›</a:t>
            </a:fld>
            <a:endParaRPr lang="ja-JP" altLang="en-US"/>
          </a:p>
        </p:txBody>
      </p:sp>
      <p:sp>
        <p:nvSpPr>
          <p:cNvPr id="12" name="Rectangle 11"/>
          <p:cNvSpPr/>
          <p:nvPr/>
        </p:nvSpPr>
        <p:spPr>
          <a:xfrm>
            <a:off x="7380811"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0" name="Rectangle 9" title="right edge border"/>
          <p:cNvSpPr/>
          <p:nvPr/>
        </p:nvSpPr>
        <p:spPr>
          <a:xfrm>
            <a:off x="7380811" y="0"/>
            <a:ext cx="175689" cy="1069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14" name="Freeform 5"/>
          <p:cNvSpPr/>
          <p:nvPr/>
        </p:nvSpPr>
        <p:spPr bwMode="auto">
          <a:xfrm>
            <a:off x="1" y="0"/>
            <a:ext cx="561192" cy="106934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txBody>
          <a:bodyPr/>
          <a:lstStyle/>
          <a:p>
            <a:endParaRPr lang="ja-JP" altLang="en-US"/>
          </a:p>
        </p:txBody>
      </p:sp>
    </p:spTree>
    <p:extLst>
      <p:ext uri="{BB962C8B-B14F-4D97-AF65-F5344CB8AC3E}">
        <p14:creationId xmlns:p14="http://schemas.microsoft.com/office/powerpoint/2010/main" val="3409348102"/>
      </p:ext>
    </p:extLst>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xStyles>
    <p:titleStyle>
      <a:lvl1pPr algn="l" defTabSz="566745" rtl="0" eaLnBrk="1" latinLnBrk="0" hangingPunct="1">
        <a:lnSpc>
          <a:spcPct val="90000"/>
        </a:lnSpc>
        <a:spcBef>
          <a:spcPct val="0"/>
        </a:spcBef>
        <a:buNone/>
        <a:defRPr kumimoji="1" sz="4215" kern="1200" cap="all" spc="124" baseline="0">
          <a:solidFill>
            <a:schemeClr val="tx2"/>
          </a:solidFill>
          <a:latin typeface="+mj-lt"/>
          <a:ea typeface="+mj-ea"/>
          <a:cs typeface="+mj-cs"/>
        </a:defRPr>
      </a:lvl1pPr>
    </p:titleStyle>
    <p:bodyStyle>
      <a:lvl1pPr marL="188915" indent="-188915" algn="l" defTabSz="566745" rtl="0" eaLnBrk="1" latinLnBrk="0" hangingPunct="1">
        <a:lnSpc>
          <a:spcPct val="110000"/>
        </a:lnSpc>
        <a:spcBef>
          <a:spcPts val="578"/>
        </a:spcBef>
        <a:buClr>
          <a:schemeClr val="tx2"/>
        </a:buClr>
        <a:buFont typeface="Arial" panose="020B0604020202020204" pitchFamily="34" charset="0"/>
        <a:buChar char="•"/>
        <a:defRPr kumimoji="1" sz="1653" kern="1200">
          <a:solidFill>
            <a:schemeClr val="tx1">
              <a:lumMod val="65000"/>
              <a:lumOff val="35000"/>
            </a:schemeClr>
          </a:solidFill>
          <a:latin typeface="+mn-lt"/>
          <a:ea typeface="+mn-ea"/>
          <a:cs typeface="+mn-cs"/>
        </a:defRPr>
      </a:lvl1pPr>
      <a:lvl2pPr marL="56674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488" kern="1200">
          <a:solidFill>
            <a:schemeClr val="tx1">
              <a:lumMod val="65000"/>
              <a:lumOff val="35000"/>
            </a:schemeClr>
          </a:solidFill>
          <a:latin typeface="+mn-lt"/>
          <a:ea typeface="+mn-ea"/>
          <a:cs typeface="+mn-cs"/>
        </a:defRPr>
      </a:lvl2pPr>
      <a:lvl3pPr marL="944575" indent="-188915" algn="l" defTabSz="566745" rtl="0" eaLnBrk="1" latinLnBrk="0" hangingPunct="1">
        <a:lnSpc>
          <a:spcPct val="110000"/>
        </a:lnSpc>
        <a:spcBef>
          <a:spcPts val="578"/>
        </a:spcBef>
        <a:buClr>
          <a:schemeClr val="tx2"/>
        </a:buClr>
        <a:buFont typeface="Arial" panose="020B0604020202020204" pitchFamily="34" charset="0"/>
        <a:buChar char="•"/>
        <a:defRPr kumimoji="1" sz="1322" kern="1200">
          <a:solidFill>
            <a:schemeClr val="tx1">
              <a:lumMod val="65000"/>
              <a:lumOff val="35000"/>
            </a:schemeClr>
          </a:solidFill>
          <a:latin typeface="+mn-lt"/>
          <a:ea typeface="+mn-ea"/>
          <a:cs typeface="+mn-cs"/>
        </a:defRPr>
      </a:lvl3pPr>
      <a:lvl4pPr marL="132240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a:solidFill>
            <a:schemeClr val="tx1">
              <a:lumMod val="65000"/>
              <a:lumOff val="35000"/>
            </a:schemeClr>
          </a:solidFill>
          <a:latin typeface="+mn-lt"/>
          <a:ea typeface="+mn-ea"/>
          <a:cs typeface="+mn-cs"/>
        </a:defRPr>
      </a:lvl4pPr>
      <a:lvl5pPr marL="1700235"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a:solidFill>
            <a:schemeClr val="tx1">
              <a:lumMod val="65000"/>
              <a:lumOff val="35000"/>
            </a:schemeClr>
          </a:solidFill>
          <a:latin typeface="+mn-lt"/>
          <a:ea typeface="+mn-ea"/>
          <a:cs typeface="+mn-cs"/>
        </a:defRPr>
      </a:lvl5pPr>
      <a:lvl6pPr marL="2078065"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a:solidFill>
            <a:schemeClr val="tx1">
              <a:lumMod val="65000"/>
              <a:lumOff val="35000"/>
            </a:schemeClr>
          </a:solidFill>
          <a:latin typeface="+mn-lt"/>
          <a:ea typeface="+mn-ea"/>
          <a:cs typeface="+mn-cs"/>
        </a:defRPr>
      </a:lvl6pPr>
      <a:lvl7pPr marL="2455896"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a:solidFill>
            <a:schemeClr val="tx1">
              <a:lumMod val="65000"/>
              <a:lumOff val="35000"/>
            </a:schemeClr>
          </a:solidFill>
          <a:latin typeface="+mn-lt"/>
          <a:ea typeface="+mn-ea"/>
          <a:cs typeface="+mn-cs"/>
        </a:defRPr>
      </a:lvl7pPr>
      <a:lvl8pPr marL="2833726" indent="-188915" algn="l" defTabSz="566745" rtl="0" eaLnBrk="1" latinLnBrk="0" hangingPunct="1">
        <a:lnSpc>
          <a:spcPct val="110000"/>
        </a:lnSpc>
        <a:spcBef>
          <a:spcPts val="578"/>
        </a:spcBef>
        <a:buClr>
          <a:schemeClr val="tx2"/>
        </a:buClr>
        <a:buFont typeface="Gill Sans MT" panose="020B0502020104020203" pitchFamily="34" charset="0"/>
        <a:buChar char="–"/>
        <a:defRPr kumimoji="1" sz="1157" kern="1200" baseline="0">
          <a:solidFill>
            <a:schemeClr val="tx1">
              <a:lumMod val="65000"/>
              <a:lumOff val="35000"/>
            </a:schemeClr>
          </a:solidFill>
          <a:latin typeface="+mn-lt"/>
          <a:ea typeface="+mn-ea"/>
          <a:cs typeface="+mn-cs"/>
        </a:defRPr>
      </a:lvl8pPr>
      <a:lvl9pPr marL="3211556" indent="-188915" algn="l" defTabSz="566745" rtl="0" eaLnBrk="1" latinLnBrk="0" hangingPunct="1">
        <a:lnSpc>
          <a:spcPct val="110000"/>
        </a:lnSpc>
        <a:spcBef>
          <a:spcPts val="578"/>
        </a:spcBef>
        <a:buClr>
          <a:schemeClr val="tx2"/>
        </a:buClr>
        <a:buFont typeface="Arial" panose="020B0604020202020204" pitchFamily="34" charset="0"/>
        <a:buChar char="•"/>
        <a:defRPr kumimoji="1" sz="1157" kern="1200" baseline="0">
          <a:solidFill>
            <a:schemeClr val="tx1">
              <a:lumMod val="65000"/>
              <a:lumOff val="35000"/>
            </a:schemeClr>
          </a:solidFill>
          <a:latin typeface="+mn-lt"/>
          <a:ea typeface="+mn-ea"/>
          <a:cs typeface="+mn-cs"/>
        </a:defRPr>
      </a:lvl9pPr>
    </p:bodyStyle>
    <p:otherStyle>
      <a:defPPr>
        <a:defRPr lang="en-US"/>
      </a:defPPr>
      <a:lvl1pPr marL="0" algn="l" defTabSz="566745" rtl="0" eaLnBrk="1" latinLnBrk="0" hangingPunct="1">
        <a:defRPr kumimoji="1" sz="1116" kern="1200">
          <a:solidFill>
            <a:schemeClr val="tx1"/>
          </a:solidFill>
          <a:latin typeface="+mn-lt"/>
          <a:ea typeface="+mn-ea"/>
          <a:cs typeface="+mn-cs"/>
        </a:defRPr>
      </a:lvl1pPr>
      <a:lvl2pPr marL="283373" algn="l" defTabSz="566745" rtl="0" eaLnBrk="1" latinLnBrk="0" hangingPunct="1">
        <a:defRPr kumimoji="1" sz="1116" kern="1200">
          <a:solidFill>
            <a:schemeClr val="tx1"/>
          </a:solidFill>
          <a:latin typeface="+mn-lt"/>
          <a:ea typeface="+mn-ea"/>
          <a:cs typeface="+mn-cs"/>
        </a:defRPr>
      </a:lvl2pPr>
      <a:lvl3pPr marL="566745" algn="l" defTabSz="566745" rtl="0" eaLnBrk="1" latinLnBrk="0" hangingPunct="1">
        <a:defRPr kumimoji="1" sz="1116" kern="1200">
          <a:solidFill>
            <a:schemeClr val="tx1"/>
          </a:solidFill>
          <a:latin typeface="+mn-lt"/>
          <a:ea typeface="+mn-ea"/>
          <a:cs typeface="+mn-cs"/>
        </a:defRPr>
      </a:lvl3pPr>
      <a:lvl4pPr marL="850118" algn="l" defTabSz="566745" rtl="0" eaLnBrk="1" latinLnBrk="0" hangingPunct="1">
        <a:defRPr kumimoji="1" sz="1116" kern="1200">
          <a:solidFill>
            <a:schemeClr val="tx1"/>
          </a:solidFill>
          <a:latin typeface="+mn-lt"/>
          <a:ea typeface="+mn-ea"/>
          <a:cs typeface="+mn-cs"/>
        </a:defRPr>
      </a:lvl4pPr>
      <a:lvl5pPr marL="1133490" algn="l" defTabSz="566745" rtl="0" eaLnBrk="1" latinLnBrk="0" hangingPunct="1">
        <a:defRPr kumimoji="1" sz="1116" kern="1200">
          <a:solidFill>
            <a:schemeClr val="tx1"/>
          </a:solidFill>
          <a:latin typeface="+mn-lt"/>
          <a:ea typeface="+mn-ea"/>
          <a:cs typeface="+mn-cs"/>
        </a:defRPr>
      </a:lvl5pPr>
      <a:lvl6pPr marL="1416863" algn="l" defTabSz="566745" rtl="0" eaLnBrk="1" latinLnBrk="0" hangingPunct="1">
        <a:defRPr kumimoji="1" sz="1116" kern="1200">
          <a:solidFill>
            <a:schemeClr val="tx1"/>
          </a:solidFill>
          <a:latin typeface="+mn-lt"/>
          <a:ea typeface="+mn-ea"/>
          <a:cs typeface="+mn-cs"/>
        </a:defRPr>
      </a:lvl6pPr>
      <a:lvl7pPr marL="1700235" algn="l" defTabSz="566745" rtl="0" eaLnBrk="1" latinLnBrk="0" hangingPunct="1">
        <a:defRPr kumimoji="1" sz="1116" kern="1200">
          <a:solidFill>
            <a:schemeClr val="tx1"/>
          </a:solidFill>
          <a:latin typeface="+mn-lt"/>
          <a:ea typeface="+mn-ea"/>
          <a:cs typeface="+mn-cs"/>
        </a:defRPr>
      </a:lvl7pPr>
      <a:lvl8pPr marL="1983608" algn="l" defTabSz="566745" rtl="0" eaLnBrk="1" latinLnBrk="0" hangingPunct="1">
        <a:defRPr kumimoji="1" sz="1116" kern="1200">
          <a:solidFill>
            <a:schemeClr val="tx1"/>
          </a:solidFill>
          <a:latin typeface="+mn-lt"/>
          <a:ea typeface="+mn-ea"/>
          <a:cs typeface="+mn-cs"/>
        </a:defRPr>
      </a:lvl8pPr>
      <a:lvl9pPr marL="2266980" algn="l" defTabSz="566745" rtl="0" eaLnBrk="1" latinLnBrk="0" hangingPunct="1">
        <a:defRPr kumimoji="1" sz="1116"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1.jpeg"/><Relationship Id="rId11" Type="http://schemas.openxmlformats.org/officeDocument/2006/relationships/image" Target="../media/image9.png"/><Relationship Id="rId5" Type="http://schemas.openxmlformats.org/officeDocument/2006/relationships/image" Target="../media/image4.jpg"/><Relationship Id="rId10" Type="http://schemas.openxmlformats.org/officeDocument/2006/relationships/image" Target="../media/image8.emf"/><Relationship Id="rId4" Type="http://schemas.openxmlformats.org/officeDocument/2006/relationships/image" Target="../media/image3.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CBE5E9"/>
        </a:solidFill>
        <a:effectLst/>
      </p:bgPr>
    </p:bg>
    <p:spTree>
      <p:nvGrpSpPr>
        <p:cNvPr id="1" name=""/>
        <p:cNvGrpSpPr/>
        <p:nvPr/>
      </p:nvGrpSpPr>
      <p:grpSpPr>
        <a:xfrm>
          <a:off x="0" y="0"/>
          <a:ext cx="0" cy="0"/>
          <a:chOff x="0" y="0"/>
          <a:chExt cx="0" cy="0"/>
        </a:xfrm>
      </p:grpSpPr>
      <p:pic>
        <p:nvPicPr>
          <p:cNvPr id="25" name="図 24">
            <a:extLst>
              <a:ext uri="{FF2B5EF4-FFF2-40B4-BE49-F238E27FC236}">
                <a16:creationId xmlns:a16="http://schemas.microsoft.com/office/drawing/2014/main" id="{CA386B1D-5579-5D32-922D-93555328A8A6}"/>
              </a:ext>
            </a:extLst>
          </p:cNvPr>
          <p:cNvPicPr>
            <a:picLocks noChangeAspect="1"/>
          </p:cNvPicPr>
          <p:nvPr/>
        </p:nvPicPr>
        <p:blipFill>
          <a:blip r:embed="rId3"/>
          <a:stretch>
            <a:fillRect/>
          </a:stretch>
        </p:blipFill>
        <p:spPr>
          <a:xfrm>
            <a:off x="34925" y="7556500"/>
            <a:ext cx="7391400" cy="3136899"/>
          </a:xfrm>
          <a:prstGeom prst="rect">
            <a:avLst/>
          </a:prstGeom>
        </p:spPr>
      </p:pic>
      <p:pic>
        <p:nvPicPr>
          <p:cNvPr id="1026" name="Picture 2" descr="現地案内図">
            <a:extLst>
              <a:ext uri="{FF2B5EF4-FFF2-40B4-BE49-F238E27FC236}">
                <a16:creationId xmlns:a16="http://schemas.microsoft.com/office/drawing/2014/main" id="{27D16330-BA60-EE54-7B00-05C1A9B819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48" y="7537336"/>
            <a:ext cx="4029075" cy="2489696"/>
          </a:xfrm>
          <a:prstGeom prst="rect">
            <a:avLst/>
          </a:prstGeom>
          <a:noFill/>
          <a:extLst>
            <a:ext uri="{909E8E84-426E-40DD-AFC4-6F175D3DCCD1}">
              <a14:hiddenFill xmlns:a14="http://schemas.microsoft.com/office/drawing/2010/main">
                <a:solidFill>
                  <a:srgbClr val="FFFFFF"/>
                </a:solidFill>
              </a14:hiddenFill>
            </a:ext>
          </a:extLst>
        </p:spPr>
      </p:pic>
      <p:sp>
        <p:nvSpPr>
          <p:cNvPr id="188" name="object 188"/>
          <p:cNvSpPr/>
          <p:nvPr/>
        </p:nvSpPr>
        <p:spPr>
          <a:xfrm>
            <a:off x="1308100" y="774700"/>
            <a:ext cx="6248400" cy="732732"/>
          </a:xfrm>
          <a:custGeom>
            <a:avLst/>
            <a:gdLst/>
            <a:ahLst/>
            <a:cxnLst/>
            <a:rect l="l" t="t" r="r" b="b"/>
            <a:pathLst>
              <a:path w="932179" h="932180">
                <a:moveTo>
                  <a:pt x="466013" y="0"/>
                </a:moveTo>
                <a:lnTo>
                  <a:pt x="418367" y="2405"/>
                </a:lnTo>
                <a:lnTo>
                  <a:pt x="372097" y="9467"/>
                </a:lnTo>
                <a:lnTo>
                  <a:pt x="327438" y="20950"/>
                </a:lnTo>
                <a:lnTo>
                  <a:pt x="284623" y="36620"/>
                </a:lnTo>
                <a:lnTo>
                  <a:pt x="243886" y="56244"/>
                </a:lnTo>
                <a:lnTo>
                  <a:pt x="205464" y="79586"/>
                </a:lnTo>
                <a:lnTo>
                  <a:pt x="169588" y="106412"/>
                </a:lnTo>
                <a:lnTo>
                  <a:pt x="136494" y="136490"/>
                </a:lnTo>
                <a:lnTo>
                  <a:pt x="106417" y="169583"/>
                </a:lnTo>
                <a:lnTo>
                  <a:pt x="79589" y="205458"/>
                </a:lnTo>
                <a:lnTo>
                  <a:pt x="56246" y="243881"/>
                </a:lnTo>
                <a:lnTo>
                  <a:pt x="36622" y="284617"/>
                </a:lnTo>
                <a:lnTo>
                  <a:pt x="20951" y="327433"/>
                </a:lnTo>
                <a:lnTo>
                  <a:pt x="9468" y="372094"/>
                </a:lnTo>
                <a:lnTo>
                  <a:pt x="2406" y="418365"/>
                </a:lnTo>
                <a:lnTo>
                  <a:pt x="0" y="466013"/>
                </a:lnTo>
                <a:lnTo>
                  <a:pt x="2406" y="513661"/>
                </a:lnTo>
                <a:lnTo>
                  <a:pt x="9468" y="559933"/>
                </a:lnTo>
                <a:lnTo>
                  <a:pt x="20951" y="604594"/>
                </a:lnTo>
                <a:lnTo>
                  <a:pt x="36622" y="647409"/>
                </a:lnTo>
                <a:lnTo>
                  <a:pt x="56246" y="688146"/>
                </a:lnTo>
                <a:lnTo>
                  <a:pt x="79589" y="726569"/>
                </a:lnTo>
                <a:lnTo>
                  <a:pt x="106417" y="762444"/>
                </a:lnTo>
                <a:lnTo>
                  <a:pt x="136494" y="795537"/>
                </a:lnTo>
                <a:lnTo>
                  <a:pt x="169588" y="825614"/>
                </a:lnTo>
                <a:lnTo>
                  <a:pt x="205464" y="852441"/>
                </a:lnTo>
                <a:lnTo>
                  <a:pt x="243886" y="875783"/>
                </a:lnTo>
                <a:lnTo>
                  <a:pt x="284623" y="895406"/>
                </a:lnTo>
                <a:lnTo>
                  <a:pt x="327438" y="911077"/>
                </a:lnTo>
                <a:lnTo>
                  <a:pt x="372097" y="922560"/>
                </a:lnTo>
                <a:lnTo>
                  <a:pt x="418367" y="929621"/>
                </a:lnTo>
                <a:lnTo>
                  <a:pt x="466013" y="932027"/>
                </a:lnTo>
                <a:lnTo>
                  <a:pt x="513661" y="929621"/>
                </a:lnTo>
                <a:lnTo>
                  <a:pt x="559933" y="922560"/>
                </a:lnTo>
                <a:lnTo>
                  <a:pt x="604594" y="911077"/>
                </a:lnTo>
                <a:lnTo>
                  <a:pt x="647409" y="895406"/>
                </a:lnTo>
                <a:lnTo>
                  <a:pt x="688146" y="875783"/>
                </a:lnTo>
                <a:lnTo>
                  <a:pt x="726569" y="852441"/>
                </a:lnTo>
                <a:lnTo>
                  <a:pt x="762444" y="825614"/>
                </a:lnTo>
                <a:lnTo>
                  <a:pt x="795537" y="795537"/>
                </a:lnTo>
                <a:lnTo>
                  <a:pt x="825614" y="762444"/>
                </a:lnTo>
                <a:lnTo>
                  <a:pt x="852441" y="726569"/>
                </a:lnTo>
                <a:lnTo>
                  <a:pt x="875783" y="688146"/>
                </a:lnTo>
                <a:lnTo>
                  <a:pt x="895406" y="647409"/>
                </a:lnTo>
                <a:lnTo>
                  <a:pt x="911077" y="604594"/>
                </a:lnTo>
                <a:lnTo>
                  <a:pt x="922560" y="559933"/>
                </a:lnTo>
                <a:lnTo>
                  <a:pt x="929621" y="513661"/>
                </a:lnTo>
                <a:lnTo>
                  <a:pt x="932027" y="466013"/>
                </a:lnTo>
                <a:lnTo>
                  <a:pt x="929621" y="418365"/>
                </a:lnTo>
                <a:lnTo>
                  <a:pt x="922560" y="372094"/>
                </a:lnTo>
                <a:lnTo>
                  <a:pt x="911077" y="327433"/>
                </a:lnTo>
                <a:lnTo>
                  <a:pt x="895406" y="284617"/>
                </a:lnTo>
                <a:lnTo>
                  <a:pt x="875783" y="243881"/>
                </a:lnTo>
                <a:lnTo>
                  <a:pt x="852441" y="205458"/>
                </a:lnTo>
                <a:lnTo>
                  <a:pt x="825614" y="169583"/>
                </a:lnTo>
                <a:lnTo>
                  <a:pt x="795537" y="136490"/>
                </a:lnTo>
                <a:lnTo>
                  <a:pt x="762444" y="106412"/>
                </a:lnTo>
                <a:lnTo>
                  <a:pt x="726569" y="79586"/>
                </a:lnTo>
                <a:lnTo>
                  <a:pt x="688146" y="56244"/>
                </a:lnTo>
                <a:lnTo>
                  <a:pt x="647409" y="36620"/>
                </a:lnTo>
                <a:lnTo>
                  <a:pt x="604594" y="20950"/>
                </a:lnTo>
                <a:lnTo>
                  <a:pt x="559933" y="9467"/>
                </a:lnTo>
                <a:lnTo>
                  <a:pt x="513661" y="2405"/>
                </a:lnTo>
                <a:lnTo>
                  <a:pt x="466013" y="0"/>
                </a:lnTo>
                <a:close/>
              </a:path>
            </a:pathLst>
          </a:custGeom>
          <a:solidFill>
            <a:schemeClr val="accent5">
              <a:lumMod val="60000"/>
              <a:lumOff val="40000"/>
            </a:schemeClr>
          </a:solidFill>
          <a:ln>
            <a:solidFill>
              <a:schemeClr val="accent1">
                <a:lumMod val="20000"/>
                <a:lumOff val="80000"/>
              </a:schemeClr>
            </a:solidFill>
          </a:ln>
        </p:spPr>
        <p:style>
          <a:lnRef idx="3">
            <a:schemeClr val="lt1"/>
          </a:lnRef>
          <a:fillRef idx="1">
            <a:schemeClr val="accent5"/>
          </a:fillRef>
          <a:effectRef idx="1">
            <a:schemeClr val="accent5"/>
          </a:effectRef>
          <a:fontRef idx="minor">
            <a:schemeClr val="lt1"/>
          </a:fontRef>
        </p:style>
        <p:txBody>
          <a:bodyPr wrap="square" lIns="0" tIns="0" rIns="0" bIns="0" rtlCol="0" anchor="ctr"/>
          <a:lstStyle/>
          <a:p>
            <a:pPr algn="ctr"/>
            <a:r>
              <a:rPr lang="ja-JP" altLang="en-US" b="1" dirty="0">
                <a:solidFill>
                  <a:schemeClr val="bg1"/>
                </a:solidFill>
              </a:rPr>
              <a:t>事業主、企業の人事労務担当者、管理職の方向け！</a:t>
            </a:r>
            <a:endParaRPr b="1" dirty="0">
              <a:solidFill>
                <a:schemeClr val="bg1"/>
              </a:solidFill>
            </a:endParaRPr>
          </a:p>
        </p:txBody>
      </p:sp>
      <p:pic>
        <p:nvPicPr>
          <p:cNvPr id="330" name="object 330"/>
          <p:cNvPicPr/>
          <p:nvPr/>
        </p:nvPicPr>
        <p:blipFill>
          <a:blip r:embed="rId5" cstate="print"/>
          <a:stretch>
            <a:fillRect/>
          </a:stretch>
        </p:blipFill>
        <p:spPr>
          <a:xfrm>
            <a:off x="236190" y="145647"/>
            <a:ext cx="554500" cy="573801"/>
          </a:xfrm>
          <a:prstGeom prst="rect">
            <a:avLst/>
          </a:prstGeom>
        </p:spPr>
      </p:pic>
      <p:sp>
        <p:nvSpPr>
          <p:cNvPr id="332" name="テキスト ボックス 331">
            <a:extLst>
              <a:ext uri="{FF2B5EF4-FFF2-40B4-BE49-F238E27FC236}">
                <a16:creationId xmlns:a16="http://schemas.microsoft.com/office/drawing/2014/main" id="{532DEFF7-6F00-F47F-2985-31D34869BEC2}"/>
              </a:ext>
            </a:extLst>
          </p:cNvPr>
          <p:cNvSpPr txBox="1"/>
          <p:nvPr/>
        </p:nvSpPr>
        <p:spPr>
          <a:xfrm>
            <a:off x="273051" y="165100"/>
            <a:ext cx="4876800" cy="611706"/>
          </a:xfrm>
          <a:prstGeom prst="rect">
            <a:avLst/>
          </a:prstGeom>
          <a:noFill/>
        </p:spPr>
        <p:txBody>
          <a:bodyPr wrap="square" rtlCol="0">
            <a:spAutoFit/>
          </a:bodyPr>
          <a:lstStyle/>
          <a:p>
            <a:r>
              <a:rPr kumimoji="1" lang="ja-JP" altLang="en-US" sz="2000" b="1" dirty="0">
                <a:latin typeface="+mj-ea"/>
                <a:ea typeface="+mj-ea"/>
              </a:rPr>
              <a:t>　　埼玉働き方改革推進支援センター</a:t>
            </a:r>
            <a:r>
              <a:rPr kumimoji="1" lang="en-US" altLang="ja-JP" sz="2000" b="1" dirty="0">
                <a:latin typeface="+mj-ea"/>
                <a:ea typeface="+mj-ea"/>
              </a:rPr>
              <a:t>+</a:t>
            </a:r>
          </a:p>
          <a:p>
            <a:pPr>
              <a:lnSpc>
                <a:spcPts val="1400"/>
              </a:lnSpc>
            </a:pPr>
            <a:r>
              <a:rPr kumimoji="1" lang="ja-JP" altLang="en-US" sz="2000" b="1" dirty="0">
                <a:latin typeface="+mj-ea"/>
                <a:ea typeface="+mj-ea"/>
              </a:rPr>
              <a:t>　　　</a:t>
            </a:r>
            <a:r>
              <a:rPr kumimoji="1" lang="ja-JP" altLang="en-US" sz="1400" b="1" dirty="0">
                <a:latin typeface="+mj-ea"/>
                <a:ea typeface="+mj-ea"/>
              </a:rPr>
              <a:t>（令和</a:t>
            </a:r>
            <a:r>
              <a:rPr kumimoji="1" lang="en-US" altLang="ja-JP" sz="1400" b="1" dirty="0">
                <a:latin typeface="+mj-ea"/>
                <a:ea typeface="+mj-ea"/>
              </a:rPr>
              <a:t>8</a:t>
            </a:r>
            <a:r>
              <a:rPr kumimoji="1" lang="ja-JP" altLang="en-US" sz="1400" b="1" dirty="0">
                <a:latin typeface="+mj-ea"/>
                <a:ea typeface="+mj-ea"/>
              </a:rPr>
              <a:t>年度　厚生労働省 委託事業）　　　　　　</a:t>
            </a:r>
          </a:p>
        </p:txBody>
      </p:sp>
      <p:sp>
        <p:nvSpPr>
          <p:cNvPr id="62" name="正方形/長方形 61">
            <a:extLst>
              <a:ext uri="{FF2B5EF4-FFF2-40B4-BE49-F238E27FC236}">
                <a16:creationId xmlns:a16="http://schemas.microsoft.com/office/drawing/2014/main" id="{B8AA348E-1D88-FE55-4CE4-AFBDD75CE94D}"/>
              </a:ext>
            </a:extLst>
          </p:cNvPr>
          <p:cNvSpPr/>
          <p:nvPr/>
        </p:nvSpPr>
        <p:spPr>
          <a:xfrm>
            <a:off x="425450" y="1308100"/>
            <a:ext cx="6679479" cy="10603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i="1" dirty="0">
                <a:solidFill>
                  <a:srgbClr val="0070C0"/>
                </a:solidFill>
              </a:rPr>
              <a:t>知らなかった</a:t>
            </a:r>
            <a:r>
              <a:rPr kumimoji="1" lang="en-US" altLang="ja-JP" sz="2400" b="1" i="1" dirty="0">
                <a:solidFill>
                  <a:srgbClr val="0070C0"/>
                </a:solidFill>
              </a:rPr>
              <a:t>…</a:t>
            </a:r>
            <a:r>
              <a:rPr kumimoji="1" lang="ja-JP" altLang="en-US" sz="2400" b="1" i="1" dirty="0">
                <a:solidFill>
                  <a:srgbClr val="0070C0"/>
                </a:solidFill>
              </a:rPr>
              <a:t>、そうだったのか</a:t>
            </a:r>
            <a:r>
              <a:rPr kumimoji="1" lang="en-US" altLang="ja-JP" sz="2400" b="1" i="1" dirty="0">
                <a:solidFill>
                  <a:srgbClr val="0070C0"/>
                </a:solidFill>
              </a:rPr>
              <a:t>!!</a:t>
            </a:r>
            <a:endParaRPr kumimoji="1" lang="ja-JP" altLang="en-US" b="1" dirty="0">
              <a:solidFill>
                <a:srgbClr val="0070C0"/>
              </a:solidFill>
            </a:endParaRPr>
          </a:p>
        </p:txBody>
      </p:sp>
      <p:sp>
        <p:nvSpPr>
          <p:cNvPr id="1035" name="正方形/長方形 1034">
            <a:extLst>
              <a:ext uri="{FF2B5EF4-FFF2-40B4-BE49-F238E27FC236}">
                <a16:creationId xmlns:a16="http://schemas.microsoft.com/office/drawing/2014/main" id="{3942DBF3-64F3-E59E-93F3-E909C0AB34E2}"/>
              </a:ext>
            </a:extLst>
          </p:cNvPr>
          <p:cNvSpPr/>
          <p:nvPr/>
        </p:nvSpPr>
        <p:spPr>
          <a:xfrm>
            <a:off x="958850" y="2527300"/>
            <a:ext cx="5822950" cy="1023284"/>
          </a:xfrm>
          <a:prstGeom prst="rect">
            <a:avLst/>
          </a:prstGeom>
          <a:noFill/>
          <a:ln>
            <a:noFill/>
          </a:ln>
          <a:effectLst>
            <a:glow rad="127000">
              <a:srgbClr val="0070C0"/>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a:t>
            </a:r>
            <a:r>
              <a:rPr kumimoji="1" lang="en-US" altLang="ja-JP"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a:t>
            </a:r>
            <a:r>
              <a:rPr kumimoji="1" lang="ja-JP" altLang="en-US"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リアル</a:t>
            </a:r>
            <a:r>
              <a:rPr kumimoji="1" lang="en-US" altLang="ja-JP"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a:t>
            </a:r>
            <a:r>
              <a:rPr kumimoji="1" lang="ja-JP" altLang="en-US"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オンライン</a:t>
            </a:r>
            <a:r>
              <a:rPr kumimoji="1" lang="en-US" altLang="ja-JP"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WEB</a:t>
            </a:r>
            <a:r>
              <a:rPr kumimoji="1" lang="ja-JP" altLang="en-US" sz="2300" dirty="0">
                <a:ln>
                  <a:gradFill flip="none" rotWithShape="1">
                    <a:gsLst>
                      <a:gs pos="0">
                        <a:schemeClr val="bg1"/>
                      </a:gs>
                      <a:gs pos="74000">
                        <a:schemeClr val="accent1">
                          <a:lumMod val="45000"/>
                          <a:lumOff val="55000"/>
                        </a:schemeClr>
                      </a:gs>
                      <a:gs pos="83000">
                        <a:schemeClr val="accent1">
                          <a:lumMod val="45000"/>
                          <a:lumOff val="55000"/>
                        </a:schemeClr>
                      </a:gs>
                      <a:gs pos="0">
                        <a:schemeClr val="bg1">
                          <a:alpha val="96000"/>
                        </a:schemeClr>
                      </a:gs>
                    </a:gsLst>
                    <a:lin ang="5400000" scaled="1"/>
                    <a:tileRect/>
                  </a:gradFill>
                </a:ln>
                <a:solidFill>
                  <a:schemeClr val="tx1"/>
                </a:solidFill>
                <a:effectLst>
                  <a:outerShdw blurRad="38100" dist="38100" dir="2700000" algn="tl">
                    <a:srgbClr val="000000">
                      <a:alpha val="43137"/>
                    </a:srgbClr>
                  </a:outerShdw>
                </a:effectLst>
                <a:latin typeface="HGP創英角ｺﾞｼｯｸUB" panose="020B0900000000000000" pitchFamily="50" charset="-128"/>
                <a:ea typeface="HGP創英角ｺﾞｼｯｸUB" panose="020B0900000000000000" pitchFamily="50" charset="-128"/>
              </a:rPr>
              <a:t>セミナー）</a:t>
            </a:r>
          </a:p>
        </p:txBody>
      </p:sp>
      <p:sp>
        <p:nvSpPr>
          <p:cNvPr id="5" name="楕円 4">
            <a:extLst>
              <a:ext uri="{FF2B5EF4-FFF2-40B4-BE49-F238E27FC236}">
                <a16:creationId xmlns:a16="http://schemas.microsoft.com/office/drawing/2014/main" id="{93E77BAB-6253-02CD-D8DC-4A226E7443C9}"/>
              </a:ext>
            </a:extLst>
          </p:cNvPr>
          <p:cNvSpPr/>
          <p:nvPr/>
        </p:nvSpPr>
        <p:spPr>
          <a:xfrm>
            <a:off x="4959161" y="8243031"/>
            <a:ext cx="152399" cy="368283"/>
          </a:xfrm>
          <a:prstGeom prst="ellipse">
            <a:avLst/>
          </a:prstGeom>
          <a:solidFill>
            <a:schemeClr val="tx2">
              <a:lumMod val="75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四角形: 角を丸くする 62">
            <a:extLst>
              <a:ext uri="{FF2B5EF4-FFF2-40B4-BE49-F238E27FC236}">
                <a16:creationId xmlns:a16="http://schemas.microsoft.com/office/drawing/2014/main" id="{70AD92E6-A1D3-EC8D-7D98-9A86F2E24799}"/>
              </a:ext>
            </a:extLst>
          </p:cNvPr>
          <p:cNvSpPr/>
          <p:nvPr/>
        </p:nvSpPr>
        <p:spPr>
          <a:xfrm>
            <a:off x="196850" y="3365500"/>
            <a:ext cx="7083569" cy="315523"/>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テーマ</a:t>
            </a:r>
          </a:p>
        </p:txBody>
      </p:sp>
      <p:sp>
        <p:nvSpPr>
          <p:cNvPr id="3" name="正方形/長方形 2">
            <a:extLst>
              <a:ext uri="{FF2B5EF4-FFF2-40B4-BE49-F238E27FC236}">
                <a16:creationId xmlns:a16="http://schemas.microsoft.com/office/drawing/2014/main" id="{99B0ADEC-2AD7-2763-1F4C-9B177CD3C859}"/>
              </a:ext>
            </a:extLst>
          </p:cNvPr>
          <p:cNvSpPr/>
          <p:nvPr/>
        </p:nvSpPr>
        <p:spPr>
          <a:xfrm>
            <a:off x="273050" y="1155700"/>
            <a:ext cx="7042062" cy="1754326"/>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endParaRPr kumimoji="1" lang="en-US" altLang="ja-JP" sz="5400" b="1" i="1" kern="1700" dirty="0">
              <a:ln/>
              <a:solidFill>
                <a:schemeClr val="accent2">
                  <a:lumMod val="75000"/>
                </a:schemeClr>
              </a:solidFill>
              <a:latin typeface="BIZ UDPゴシック" panose="020B0400000000000000" pitchFamily="50" charset="-128"/>
              <a:ea typeface="BIZ UDPゴシック" panose="020B0400000000000000" pitchFamily="50" charset="-128"/>
            </a:endParaRPr>
          </a:p>
          <a:p>
            <a:r>
              <a:rPr kumimoji="1" lang="ja-JP" altLang="en-US" sz="5400" b="1" i="1" kern="1700" cap="none" spc="0" dirty="0">
                <a:ln/>
                <a:solidFill>
                  <a:schemeClr val="accent2">
                    <a:lumMod val="75000"/>
                  </a:schemeClr>
                </a:solidFill>
                <a:effectLst/>
                <a:latin typeface="BIZ UDPゴシック" panose="020B0400000000000000" pitchFamily="50" charset="-128"/>
                <a:ea typeface="BIZ UDPゴシック" panose="020B0400000000000000" pitchFamily="50" charset="-128"/>
              </a:rPr>
              <a:t>　</a:t>
            </a:r>
            <a:r>
              <a:rPr kumimoji="1" lang="ja-JP" altLang="en-US" sz="5400" b="1" i="1" kern="1700" dirty="0">
                <a:ln/>
                <a:latin typeface="BIZ UDPゴシック" panose="020B0400000000000000" pitchFamily="50" charset="-128"/>
                <a:ea typeface="BIZ UDPゴシック" panose="020B0400000000000000" pitchFamily="50" charset="-128"/>
              </a:rPr>
              <a:t>働き方改革</a:t>
            </a:r>
            <a:r>
              <a:rPr kumimoji="1" lang="ja-JP" altLang="en-US" sz="5400" b="1" i="1" kern="1700" cap="none" spc="0" dirty="0">
                <a:ln/>
                <a:effectLst/>
                <a:latin typeface="BIZ UDPゴシック" panose="020B0400000000000000" pitchFamily="50" charset="-128"/>
                <a:ea typeface="BIZ UDPゴシック" panose="020B0400000000000000" pitchFamily="50" charset="-128"/>
              </a:rPr>
              <a:t>セミナー</a:t>
            </a:r>
            <a:endParaRPr lang="ja-JP" altLang="en-US" sz="5400" b="1" cap="none" spc="0" dirty="0">
              <a:ln/>
              <a:effectLst/>
            </a:endParaRPr>
          </a:p>
        </p:txBody>
      </p:sp>
      <p:sp>
        <p:nvSpPr>
          <p:cNvPr id="64" name="四角形: 対角を切り取る 63">
            <a:extLst>
              <a:ext uri="{FF2B5EF4-FFF2-40B4-BE49-F238E27FC236}">
                <a16:creationId xmlns:a16="http://schemas.microsoft.com/office/drawing/2014/main" id="{531E380D-E705-D307-BEA7-978AB47626D9}"/>
              </a:ext>
            </a:extLst>
          </p:cNvPr>
          <p:cNvSpPr/>
          <p:nvPr/>
        </p:nvSpPr>
        <p:spPr>
          <a:xfrm>
            <a:off x="102418" y="3605554"/>
            <a:ext cx="7272432" cy="1524000"/>
          </a:xfrm>
          <a:prstGeom prst="snip2DiagRect">
            <a:avLst/>
          </a:prstGeom>
          <a:solidFill>
            <a:srgbClr val="CCFFCC"/>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dirty="0">
              <a:solidFill>
                <a:schemeClr val="accent4">
                  <a:lumMod val="50000"/>
                </a:schemeClr>
              </a:solidFill>
              <a:effectLst/>
              <a:latin typeface="HG創英角ｺﾞｼｯｸUB" panose="020B0909000000000000" pitchFamily="49" charset="-128"/>
              <a:ea typeface="HG創英角ｺﾞｼｯｸUB" panose="020B0909000000000000" pitchFamily="49" charset="-128"/>
              <a:cs typeface="ＭＳ Ｐゴシック" panose="020B0600070205080204" pitchFamily="50" charset="-128"/>
            </a:endParaRPr>
          </a:p>
          <a:p>
            <a:pPr algn="r">
              <a:lnSpc>
                <a:spcPts val="1400"/>
              </a:lnSpc>
            </a:pPr>
            <a:endParaRPr lang="en-US" altLang="ja-JP" sz="3200" dirty="0">
              <a:solidFill>
                <a:schemeClr val="accent1">
                  <a:lumMod val="50000"/>
                </a:schemeClr>
              </a:solidFill>
              <a:effectLst/>
              <a:latin typeface="HG創英角ｺﾞｼｯｸUB" panose="020B0909000000000000" pitchFamily="49" charset="-128"/>
              <a:ea typeface="HG創英角ｺﾞｼｯｸUB" panose="020B0909000000000000" pitchFamily="49" charset="-128"/>
              <a:cs typeface="ＭＳ Ｐゴシック" panose="020B0600070205080204" pitchFamily="50" charset="-128"/>
            </a:endParaRPr>
          </a:p>
          <a:p>
            <a:r>
              <a:rPr lang="ja-JP" altLang="en-US" sz="2800" dirty="0">
                <a:solidFill>
                  <a:schemeClr val="accent4">
                    <a:lumMod val="75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・令和８年度の最新助成金情報について</a:t>
            </a:r>
            <a:endParaRPr lang="en-US" altLang="ja-JP" sz="2800" dirty="0">
              <a:solidFill>
                <a:schemeClr val="accent4">
                  <a:lumMod val="75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endParaRPr>
          </a:p>
          <a:p>
            <a:r>
              <a:rPr lang="ja-JP" altLang="en-US" dirty="0">
                <a:solidFill>
                  <a:schemeClr val="accent4">
                    <a:lumMod val="75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　　　</a:t>
            </a:r>
            <a:r>
              <a:rPr lang="ja-JP" altLang="en-US" sz="1600" dirty="0">
                <a:solidFill>
                  <a:schemeClr val="accent4">
                    <a:lumMod val="75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　　　　　　　　　　　　　　　　　</a:t>
            </a:r>
            <a:r>
              <a:rPr lang="ja-JP" altLang="en-US" sz="1400" dirty="0">
                <a:solidFill>
                  <a:schemeClr val="accent1">
                    <a:lumMod val="50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a:t>
            </a:r>
            <a:r>
              <a:rPr lang="ja-JP" altLang="en-US" sz="1100" dirty="0">
                <a:solidFill>
                  <a:schemeClr val="accent1">
                    <a:lumMod val="50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講師：社会保険労務士</a:t>
            </a:r>
            <a:r>
              <a:rPr lang="ja-JP" altLang="en-US" sz="1200" dirty="0">
                <a:solidFill>
                  <a:schemeClr val="accent1">
                    <a:lumMod val="50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　</a:t>
            </a:r>
            <a:r>
              <a:rPr lang="ja-JP" altLang="en-US" sz="1400" dirty="0">
                <a:solidFill>
                  <a:schemeClr val="accent1">
                    <a:lumMod val="50000"/>
                  </a:schemeClr>
                </a:solidFill>
                <a:latin typeface="HGS創英角ｺﾞｼｯｸUB" panose="020B0900000000000000" pitchFamily="50" charset="-128"/>
                <a:ea typeface="HGS創英角ｺﾞｼｯｸUB" panose="020B0900000000000000" pitchFamily="50" charset="-128"/>
                <a:cs typeface="ＭＳ Ｐゴシック" panose="020B0600070205080204" pitchFamily="50" charset="-128"/>
              </a:rPr>
              <a:t>石田貴義</a:t>
            </a:r>
            <a:r>
              <a:rPr lang="ja-JP" altLang="en-US" sz="1400" dirty="0">
                <a:solidFill>
                  <a:schemeClr val="accent1">
                    <a:lumMod val="50000"/>
                  </a:schemeClr>
                </a:solidFill>
                <a:latin typeface="HG創英角ｺﾞｼｯｸUB" panose="020B0909000000000000" pitchFamily="49" charset="-128"/>
                <a:ea typeface="HG創英角ｺﾞｼｯｸUB" panose="020B0909000000000000" pitchFamily="49" charset="-128"/>
                <a:cs typeface="ＭＳ Ｐゴシック" panose="020B0600070205080204" pitchFamily="50" charset="-128"/>
              </a:rPr>
              <a:t>）</a:t>
            </a:r>
            <a:endParaRPr lang="en-US" altLang="ja-JP" sz="1400" dirty="0">
              <a:solidFill>
                <a:schemeClr val="accent1">
                  <a:lumMod val="50000"/>
                </a:schemeClr>
              </a:solidFill>
              <a:effectLst/>
              <a:latin typeface="HG創英角ｺﾞｼｯｸUB" panose="020B0909000000000000" pitchFamily="49" charset="-128"/>
              <a:ea typeface="HG創英角ｺﾞｼｯｸUB" panose="020B0909000000000000" pitchFamily="49" charset="-128"/>
              <a:cs typeface="ＭＳ Ｐゴシック" panose="020B0600070205080204" pitchFamily="50" charset="-128"/>
            </a:endParaRPr>
          </a:p>
        </p:txBody>
      </p:sp>
      <p:sp>
        <p:nvSpPr>
          <p:cNvPr id="4" name="四角形: 角を丸くする 3">
            <a:extLst>
              <a:ext uri="{FF2B5EF4-FFF2-40B4-BE49-F238E27FC236}">
                <a16:creationId xmlns:a16="http://schemas.microsoft.com/office/drawing/2014/main" id="{A7D50F35-5CCE-CEBA-3A14-0A9799EC3732}"/>
              </a:ext>
            </a:extLst>
          </p:cNvPr>
          <p:cNvSpPr/>
          <p:nvPr/>
        </p:nvSpPr>
        <p:spPr>
          <a:xfrm>
            <a:off x="1601788" y="5256212"/>
            <a:ext cx="5638800" cy="2286000"/>
          </a:xfrm>
          <a:prstGeom prst="roundRect">
            <a:avLst/>
          </a:prstGeom>
          <a:blipFill>
            <a:blip r:embed="rId6"/>
            <a:tile tx="0" ty="0" sx="100000" sy="100000" flip="none" algn="tl"/>
          </a:blipFill>
          <a:ln>
            <a:noFill/>
          </a:ln>
        </p:spPr>
        <p:style>
          <a:lnRef idx="0">
            <a:scrgbClr r="0" g="0" b="0"/>
          </a:lnRef>
          <a:fillRef idx="0">
            <a:scrgbClr r="0" g="0" b="0"/>
          </a:fillRef>
          <a:effectRef idx="0">
            <a:scrgbClr r="0" g="0" b="0"/>
          </a:effectRef>
          <a:fontRef idx="minor">
            <a:schemeClr val="lt1"/>
          </a:fontRef>
        </p:style>
        <p:txBody>
          <a:bodyPr rtlCol="0" anchor="ctr"/>
          <a:lstStyle/>
          <a:p>
            <a:pPr algn="ctr">
              <a:lnSpc>
                <a:spcPts val="2100"/>
              </a:lnSpc>
            </a:pPr>
            <a:r>
              <a:rPr kumimoji="1" lang="ja-JP" altLang="en-US" sz="2400" b="1" dirty="0">
                <a:solidFill>
                  <a:schemeClr val="tx1"/>
                </a:solidFill>
              </a:rPr>
              <a:t>令和８年６月２６日</a:t>
            </a:r>
            <a:r>
              <a:rPr kumimoji="1" lang="en-US" altLang="ja-JP" sz="2400" b="1" dirty="0">
                <a:solidFill>
                  <a:schemeClr val="tx1"/>
                </a:solidFill>
              </a:rPr>
              <a:t>(</a:t>
            </a:r>
            <a:r>
              <a:rPr kumimoji="1" lang="ja-JP" altLang="en-US" sz="2400" b="1" dirty="0">
                <a:solidFill>
                  <a:schemeClr val="tx1"/>
                </a:solidFill>
              </a:rPr>
              <a:t>金</a:t>
            </a:r>
            <a:r>
              <a:rPr kumimoji="1" lang="en-US" altLang="ja-JP" sz="2400" b="1" dirty="0">
                <a:solidFill>
                  <a:schemeClr val="tx1"/>
                </a:solidFill>
              </a:rPr>
              <a:t>)</a:t>
            </a:r>
          </a:p>
          <a:p>
            <a:pPr algn="ctr">
              <a:lnSpc>
                <a:spcPts val="2100"/>
              </a:lnSpc>
            </a:pPr>
            <a:r>
              <a:rPr kumimoji="1" lang="ja-JP" altLang="en-US" sz="2800" dirty="0">
                <a:solidFill>
                  <a:schemeClr val="tx1"/>
                </a:solidFill>
              </a:rPr>
              <a:t>　</a:t>
            </a:r>
            <a:r>
              <a:rPr kumimoji="1" lang="ja-JP" altLang="en-US" sz="1600" dirty="0">
                <a:solidFill>
                  <a:schemeClr val="tx1"/>
                </a:solidFill>
              </a:rPr>
              <a:t>大宮ソニックシティ </a:t>
            </a:r>
            <a:r>
              <a:rPr kumimoji="1" lang="en-US" altLang="ja-JP" sz="1600" dirty="0">
                <a:solidFill>
                  <a:schemeClr val="tx1"/>
                </a:solidFill>
              </a:rPr>
              <a:t>708</a:t>
            </a:r>
            <a:r>
              <a:rPr kumimoji="1" lang="ja-JP" altLang="en-US" sz="1600" dirty="0">
                <a:solidFill>
                  <a:schemeClr val="tx1"/>
                </a:solidFill>
              </a:rPr>
              <a:t>会議室　</a:t>
            </a:r>
            <a:r>
              <a:rPr kumimoji="1" lang="en-US" altLang="ja-JP" sz="1600" dirty="0">
                <a:solidFill>
                  <a:schemeClr val="tx1"/>
                </a:solidFill>
              </a:rPr>
              <a:t>14:00</a:t>
            </a:r>
            <a:r>
              <a:rPr kumimoji="1" lang="ja-JP" altLang="en-US" sz="1600" dirty="0">
                <a:solidFill>
                  <a:schemeClr val="tx1"/>
                </a:solidFill>
              </a:rPr>
              <a:t>～</a:t>
            </a:r>
            <a:r>
              <a:rPr kumimoji="1" lang="en-US" altLang="ja-JP" sz="1600" dirty="0">
                <a:solidFill>
                  <a:schemeClr val="tx1"/>
                </a:solidFill>
              </a:rPr>
              <a:t>15:30</a:t>
            </a:r>
            <a:endParaRPr kumimoji="1" lang="en-US" altLang="ja-JP" sz="1600" b="1" dirty="0">
              <a:solidFill>
                <a:schemeClr val="tx1"/>
              </a:solidFill>
            </a:endParaRPr>
          </a:p>
          <a:p>
            <a:pPr algn="ctr"/>
            <a:r>
              <a:rPr lang="ja-JP" altLang="en-US" sz="1600" kern="100" dirty="0">
                <a:solidFill>
                  <a:schemeClr val="tx1"/>
                </a:solidFill>
                <a:latin typeface="+mn-ea"/>
                <a:cs typeface="Times New Roman" panose="02020603050405020304" pitchFamily="18" charset="0"/>
              </a:rPr>
              <a:t>さいたま市大宮区桜木町</a:t>
            </a:r>
            <a:r>
              <a:rPr lang="en-US" altLang="ja-JP" sz="1600" kern="100" dirty="0">
                <a:solidFill>
                  <a:schemeClr val="tx1"/>
                </a:solidFill>
                <a:latin typeface="+mn-ea"/>
                <a:cs typeface="Times New Roman" panose="02020603050405020304" pitchFamily="18" charset="0"/>
              </a:rPr>
              <a:t>1-7-5 </a:t>
            </a:r>
            <a:r>
              <a:rPr lang="ja-JP" altLang="en-US" sz="1600" kern="100" dirty="0">
                <a:solidFill>
                  <a:schemeClr val="tx1"/>
                </a:solidFill>
                <a:latin typeface="+mn-ea"/>
                <a:cs typeface="Times New Roman" panose="02020603050405020304" pitchFamily="18" charset="0"/>
              </a:rPr>
              <a:t>ソニックシティビル</a:t>
            </a:r>
            <a:r>
              <a:rPr lang="en-US" altLang="ja-JP" sz="1600" kern="100" dirty="0">
                <a:solidFill>
                  <a:schemeClr val="tx1"/>
                </a:solidFill>
                <a:latin typeface="+mn-ea"/>
                <a:cs typeface="Times New Roman" panose="02020603050405020304" pitchFamily="18" charset="0"/>
              </a:rPr>
              <a:t>7</a:t>
            </a:r>
            <a:r>
              <a:rPr lang="ja-JP" altLang="en-US" sz="1600" kern="100" dirty="0">
                <a:solidFill>
                  <a:schemeClr val="tx1"/>
                </a:solidFill>
                <a:latin typeface="+mn-ea"/>
                <a:cs typeface="Times New Roman" panose="02020603050405020304" pitchFamily="18" charset="0"/>
              </a:rPr>
              <a:t>階</a:t>
            </a:r>
            <a:endParaRPr lang="en-US" altLang="ja-JP" sz="1600" kern="100" dirty="0">
              <a:solidFill>
                <a:schemeClr val="tx1"/>
              </a:solidFill>
              <a:latin typeface="+mn-ea"/>
              <a:cs typeface="Times New Roman" panose="02020603050405020304" pitchFamily="18" charset="0"/>
            </a:endParaRPr>
          </a:p>
          <a:p>
            <a:pPr>
              <a:lnSpc>
                <a:spcPts val="1900"/>
              </a:lnSpc>
            </a:pPr>
            <a:r>
              <a:rPr lang="ja-JP" altLang="ja-JP" sz="1400" kern="100" dirty="0">
                <a:solidFill>
                  <a:srgbClr val="002060"/>
                </a:solidFill>
                <a:latin typeface="+mn-ea"/>
                <a:cs typeface="Times New Roman" panose="02020603050405020304" pitchFamily="18" charset="0"/>
              </a:rPr>
              <a:t>【対象】企業の経営者、人事・労務担当者</a:t>
            </a:r>
            <a:r>
              <a:rPr lang="ja-JP" altLang="en-US" sz="1400" kern="100" dirty="0">
                <a:solidFill>
                  <a:srgbClr val="002060"/>
                </a:solidFill>
                <a:latin typeface="+mn-ea"/>
                <a:cs typeface="Times New Roman" panose="02020603050405020304" pitchFamily="18" charset="0"/>
              </a:rPr>
              <a:t>、企業経営指導員他</a:t>
            </a:r>
            <a:endParaRPr lang="en-US" altLang="ja-JP" sz="1400" kern="100" dirty="0">
              <a:solidFill>
                <a:srgbClr val="002060"/>
              </a:solidFill>
              <a:latin typeface="+mn-ea"/>
              <a:cs typeface="Times New Roman" panose="02020603050405020304" pitchFamily="18" charset="0"/>
            </a:endParaRPr>
          </a:p>
          <a:p>
            <a:pPr>
              <a:lnSpc>
                <a:spcPts val="1900"/>
              </a:lnSpc>
            </a:pPr>
            <a:r>
              <a:rPr lang="en-US" altLang="ja-JP" sz="1400" kern="100" dirty="0">
                <a:solidFill>
                  <a:schemeClr val="tx1"/>
                </a:solidFill>
                <a:latin typeface="+mn-ea"/>
                <a:cs typeface="Times New Roman" panose="02020603050405020304" pitchFamily="18" charset="0"/>
              </a:rPr>
              <a:t>【</a:t>
            </a:r>
            <a:r>
              <a:rPr lang="ja-JP" altLang="en-US" sz="1400" kern="100" dirty="0">
                <a:solidFill>
                  <a:schemeClr val="tx1"/>
                </a:solidFill>
                <a:latin typeface="+mn-ea"/>
                <a:cs typeface="Times New Roman" panose="02020603050405020304" pitchFamily="18" charset="0"/>
              </a:rPr>
              <a:t>会場の定員</a:t>
            </a:r>
            <a:r>
              <a:rPr lang="en-US" altLang="ja-JP" sz="1400" kern="100" dirty="0">
                <a:solidFill>
                  <a:schemeClr val="tx1"/>
                </a:solidFill>
                <a:latin typeface="+mn-ea"/>
                <a:cs typeface="Times New Roman" panose="02020603050405020304" pitchFamily="18" charset="0"/>
              </a:rPr>
              <a:t>】40</a:t>
            </a:r>
            <a:r>
              <a:rPr lang="ja-JP" altLang="en-US" sz="1400" kern="100" dirty="0">
                <a:solidFill>
                  <a:schemeClr val="tx1"/>
                </a:solidFill>
                <a:latin typeface="+mn-ea"/>
                <a:cs typeface="Times New Roman" panose="02020603050405020304" pitchFamily="18" charset="0"/>
              </a:rPr>
              <a:t>名（定員になり次第締め切ります。）</a:t>
            </a:r>
            <a:endParaRPr lang="en-US" altLang="ja-JP" sz="1400" kern="100" dirty="0">
              <a:solidFill>
                <a:schemeClr val="tx1"/>
              </a:solidFill>
              <a:latin typeface="+mn-ea"/>
              <a:cs typeface="Times New Roman" panose="02020603050405020304" pitchFamily="18" charset="0"/>
            </a:endParaRPr>
          </a:p>
          <a:p>
            <a:pPr>
              <a:lnSpc>
                <a:spcPts val="1900"/>
              </a:lnSpc>
            </a:pPr>
            <a:r>
              <a:rPr kumimoji="1" lang="en-US" altLang="ja-JP" sz="1400" dirty="0">
                <a:solidFill>
                  <a:srgbClr val="002060"/>
                </a:solidFill>
                <a:latin typeface="+mn-ea"/>
              </a:rPr>
              <a:t>【Zoom</a:t>
            </a:r>
            <a:r>
              <a:rPr kumimoji="1" lang="ja-JP" altLang="en-US" sz="1400" dirty="0">
                <a:solidFill>
                  <a:srgbClr val="002060"/>
                </a:solidFill>
                <a:latin typeface="+mn-ea"/>
              </a:rPr>
              <a:t>参加</a:t>
            </a:r>
            <a:r>
              <a:rPr kumimoji="1" lang="en-US" altLang="ja-JP" sz="1400" dirty="0">
                <a:solidFill>
                  <a:srgbClr val="002060"/>
                </a:solidFill>
                <a:latin typeface="+mn-ea"/>
              </a:rPr>
              <a:t>】500</a:t>
            </a:r>
            <a:r>
              <a:rPr kumimoji="1" lang="ja-JP" altLang="en-US" sz="1400" dirty="0">
                <a:solidFill>
                  <a:srgbClr val="002060"/>
                </a:solidFill>
                <a:latin typeface="+mn-ea"/>
              </a:rPr>
              <a:t>名（左記の</a:t>
            </a:r>
            <a:r>
              <a:rPr kumimoji="1" lang="en-US" altLang="ja-JP" sz="1400" dirty="0">
                <a:solidFill>
                  <a:srgbClr val="002060"/>
                </a:solidFill>
                <a:latin typeface="+mn-ea"/>
              </a:rPr>
              <a:t>2</a:t>
            </a:r>
            <a:r>
              <a:rPr kumimoji="1" lang="ja-JP" altLang="en-US" sz="1400" dirty="0">
                <a:solidFill>
                  <a:srgbClr val="002060"/>
                </a:solidFill>
                <a:latin typeface="+mn-ea"/>
              </a:rPr>
              <a:t>次元コード</a:t>
            </a:r>
            <a:r>
              <a:rPr kumimoji="1" lang="en-US" altLang="ja-JP" sz="1400" dirty="0">
                <a:solidFill>
                  <a:srgbClr val="002060"/>
                </a:solidFill>
                <a:latin typeface="+mn-ea"/>
              </a:rPr>
              <a:t>(</a:t>
            </a:r>
            <a:r>
              <a:rPr kumimoji="1" lang="ja-JP" altLang="en-US" sz="1400" dirty="0">
                <a:solidFill>
                  <a:srgbClr val="002060"/>
                </a:solidFill>
                <a:latin typeface="+mn-ea"/>
              </a:rPr>
              <a:t>センターＨＰ</a:t>
            </a:r>
            <a:r>
              <a:rPr kumimoji="1" lang="en-US" altLang="ja-JP" sz="1400" dirty="0">
                <a:solidFill>
                  <a:srgbClr val="002060"/>
                </a:solidFill>
                <a:latin typeface="+mn-ea"/>
              </a:rPr>
              <a:t>)</a:t>
            </a:r>
            <a:r>
              <a:rPr kumimoji="1" lang="ja-JP" altLang="en-US" sz="1400" dirty="0">
                <a:solidFill>
                  <a:srgbClr val="002060"/>
                </a:solidFill>
                <a:latin typeface="+mn-ea"/>
              </a:rPr>
              <a:t>から申</a:t>
            </a:r>
            <a:endParaRPr kumimoji="1" lang="en-US" altLang="ja-JP" sz="1400" dirty="0">
              <a:solidFill>
                <a:srgbClr val="002060"/>
              </a:solidFill>
              <a:latin typeface="+mn-ea"/>
            </a:endParaRPr>
          </a:p>
          <a:p>
            <a:pPr>
              <a:lnSpc>
                <a:spcPts val="1900"/>
              </a:lnSpc>
            </a:pPr>
            <a:r>
              <a:rPr kumimoji="1" lang="ja-JP" altLang="en-US" sz="1400" dirty="0">
                <a:solidFill>
                  <a:srgbClr val="002060"/>
                </a:solidFill>
                <a:latin typeface="+mn-ea"/>
              </a:rPr>
              <a:t>　込み後、招待リンク等を前日までにメールにてご案内いたしま</a:t>
            </a:r>
            <a:endParaRPr kumimoji="1" lang="en-US" altLang="ja-JP" sz="1400" dirty="0">
              <a:solidFill>
                <a:srgbClr val="002060"/>
              </a:solidFill>
              <a:latin typeface="+mn-ea"/>
            </a:endParaRPr>
          </a:p>
          <a:p>
            <a:pPr>
              <a:lnSpc>
                <a:spcPts val="1900"/>
              </a:lnSpc>
            </a:pPr>
            <a:r>
              <a:rPr kumimoji="1" lang="ja-JP" altLang="en-US" sz="1400" dirty="0">
                <a:solidFill>
                  <a:srgbClr val="002060"/>
                </a:solidFill>
                <a:latin typeface="+mn-ea"/>
              </a:rPr>
              <a:t>　す。人数とお名前、メールアドレス等を登録ください。）</a:t>
            </a:r>
          </a:p>
        </p:txBody>
      </p:sp>
      <p:grpSp>
        <p:nvGrpSpPr>
          <p:cNvPr id="182" name="object 182"/>
          <p:cNvGrpSpPr/>
          <p:nvPr/>
        </p:nvGrpSpPr>
        <p:grpSpPr>
          <a:xfrm>
            <a:off x="6538839" y="2574871"/>
            <a:ext cx="932180" cy="932180"/>
            <a:chOff x="6124556" y="2107314"/>
            <a:chExt cx="932180" cy="932180"/>
          </a:xfrm>
          <a:solidFill>
            <a:srgbClr val="C89800"/>
          </a:solidFill>
        </p:grpSpPr>
        <p:sp>
          <p:nvSpPr>
            <p:cNvPr id="183" name="object 183"/>
            <p:cNvSpPr/>
            <p:nvPr/>
          </p:nvSpPr>
          <p:spPr>
            <a:xfrm>
              <a:off x="6124556" y="2107314"/>
              <a:ext cx="932180" cy="932180"/>
            </a:xfrm>
            <a:custGeom>
              <a:avLst/>
              <a:gdLst/>
              <a:ahLst/>
              <a:cxnLst/>
              <a:rect l="l" t="t" r="r" b="b"/>
              <a:pathLst>
                <a:path w="932179" h="932180">
                  <a:moveTo>
                    <a:pt x="466013" y="0"/>
                  </a:moveTo>
                  <a:lnTo>
                    <a:pt x="418367" y="2405"/>
                  </a:lnTo>
                  <a:lnTo>
                    <a:pt x="372097" y="9467"/>
                  </a:lnTo>
                  <a:lnTo>
                    <a:pt x="327438" y="20950"/>
                  </a:lnTo>
                  <a:lnTo>
                    <a:pt x="284623" y="36620"/>
                  </a:lnTo>
                  <a:lnTo>
                    <a:pt x="243886" y="56244"/>
                  </a:lnTo>
                  <a:lnTo>
                    <a:pt x="205464" y="79586"/>
                  </a:lnTo>
                  <a:lnTo>
                    <a:pt x="169588" y="106412"/>
                  </a:lnTo>
                  <a:lnTo>
                    <a:pt x="136494" y="136490"/>
                  </a:lnTo>
                  <a:lnTo>
                    <a:pt x="106417" y="169583"/>
                  </a:lnTo>
                  <a:lnTo>
                    <a:pt x="79589" y="205458"/>
                  </a:lnTo>
                  <a:lnTo>
                    <a:pt x="56246" y="243881"/>
                  </a:lnTo>
                  <a:lnTo>
                    <a:pt x="36622" y="284617"/>
                  </a:lnTo>
                  <a:lnTo>
                    <a:pt x="20951" y="327433"/>
                  </a:lnTo>
                  <a:lnTo>
                    <a:pt x="9468" y="372094"/>
                  </a:lnTo>
                  <a:lnTo>
                    <a:pt x="2406" y="418365"/>
                  </a:lnTo>
                  <a:lnTo>
                    <a:pt x="0" y="466013"/>
                  </a:lnTo>
                  <a:lnTo>
                    <a:pt x="2406" y="513659"/>
                  </a:lnTo>
                  <a:lnTo>
                    <a:pt x="9468" y="559929"/>
                  </a:lnTo>
                  <a:lnTo>
                    <a:pt x="20951" y="604589"/>
                  </a:lnTo>
                  <a:lnTo>
                    <a:pt x="36622" y="647404"/>
                  </a:lnTo>
                  <a:lnTo>
                    <a:pt x="56246" y="688140"/>
                  </a:lnTo>
                  <a:lnTo>
                    <a:pt x="79589" y="726563"/>
                  </a:lnTo>
                  <a:lnTo>
                    <a:pt x="106417" y="762439"/>
                  </a:lnTo>
                  <a:lnTo>
                    <a:pt x="136494" y="795532"/>
                  </a:lnTo>
                  <a:lnTo>
                    <a:pt x="169588" y="825610"/>
                  </a:lnTo>
                  <a:lnTo>
                    <a:pt x="205464" y="852437"/>
                  </a:lnTo>
                  <a:lnTo>
                    <a:pt x="243886" y="875780"/>
                  </a:lnTo>
                  <a:lnTo>
                    <a:pt x="284623" y="895404"/>
                  </a:lnTo>
                  <a:lnTo>
                    <a:pt x="327438" y="911075"/>
                  </a:lnTo>
                  <a:lnTo>
                    <a:pt x="372097" y="922559"/>
                  </a:lnTo>
                  <a:lnTo>
                    <a:pt x="418367" y="929621"/>
                  </a:lnTo>
                  <a:lnTo>
                    <a:pt x="466013" y="932027"/>
                  </a:lnTo>
                  <a:lnTo>
                    <a:pt x="513661" y="929621"/>
                  </a:lnTo>
                  <a:lnTo>
                    <a:pt x="559933" y="922559"/>
                  </a:lnTo>
                  <a:lnTo>
                    <a:pt x="604594" y="911075"/>
                  </a:lnTo>
                  <a:lnTo>
                    <a:pt x="647409" y="895404"/>
                  </a:lnTo>
                  <a:lnTo>
                    <a:pt x="688146" y="875780"/>
                  </a:lnTo>
                  <a:lnTo>
                    <a:pt x="726569" y="852437"/>
                  </a:lnTo>
                  <a:lnTo>
                    <a:pt x="762444" y="825610"/>
                  </a:lnTo>
                  <a:lnTo>
                    <a:pt x="795537" y="795532"/>
                  </a:lnTo>
                  <a:lnTo>
                    <a:pt x="825614" y="762439"/>
                  </a:lnTo>
                  <a:lnTo>
                    <a:pt x="852441" y="726563"/>
                  </a:lnTo>
                  <a:lnTo>
                    <a:pt x="875783" y="688140"/>
                  </a:lnTo>
                  <a:lnTo>
                    <a:pt x="895406" y="647404"/>
                  </a:lnTo>
                  <a:lnTo>
                    <a:pt x="911077" y="604589"/>
                  </a:lnTo>
                  <a:lnTo>
                    <a:pt x="922560" y="559929"/>
                  </a:lnTo>
                  <a:lnTo>
                    <a:pt x="929621" y="513659"/>
                  </a:lnTo>
                  <a:lnTo>
                    <a:pt x="932027" y="466013"/>
                  </a:lnTo>
                  <a:lnTo>
                    <a:pt x="929621" y="418365"/>
                  </a:lnTo>
                  <a:lnTo>
                    <a:pt x="922560" y="372094"/>
                  </a:lnTo>
                  <a:lnTo>
                    <a:pt x="911077" y="327433"/>
                  </a:lnTo>
                  <a:lnTo>
                    <a:pt x="895406" y="284617"/>
                  </a:lnTo>
                  <a:lnTo>
                    <a:pt x="875783" y="243881"/>
                  </a:lnTo>
                  <a:lnTo>
                    <a:pt x="852441" y="205458"/>
                  </a:lnTo>
                  <a:lnTo>
                    <a:pt x="825614" y="169583"/>
                  </a:lnTo>
                  <a:lnTo>
                    <a:pt x="795537" y="136490"/>
                  </a:lnTo>
                  <a:lnTo>
                    <a:pt x="762444" y="106412"/>
                  </a:lnTo>
                  <a:lnTo>
                    <a:pt x="726569" y="79586"/>
                  </a:lnTo>
                  <a:lnTo>
                    <a:pt x="688146" y="56244"/>
                  </a:lnTo>
                  <a:lnTo>
                    <a:pt x="647409" y="36620"/>
                  </a:lnTo>
                  <a:lnTo>
                    <a:pt x="604594" y="20950"/>
                  </a:lnTo>
                  <a:lnTo>
                    <a:pt x="559933" y="9467"/>
                  </a:lnTo>
                  <a:lnTo>
                    <a:pt x="513661" y="2405"/>
                  </a:lnTo>
                  <a:lnTo>
                    <a:pt x="466013" y="0"/>
                  </a:lnTo>
                  <a:close/>
                </a:path>
              </a:pathLst>
            </a:custGeom>
            <a:grpFill/>
          </p:spPr>
          <p:txBody>
            <a:bodyPr wrap="square" lIns="0" tIns="0" rIns="0" bIns="0" rtlCol="0"/>
            <a:lstStyle/>
            <a:p>
              <a:endParaRPr dirty="0"/>
            </a:p>
          </p:txBody>
        </p:sp>
        <p:pic>
          <p:nvPicPr>
            <p:cNvPr id="184" name="object 184"/>
            <p:cNvPicPr/>
            <p:nvPr/>
          </p:nvPicPr>
          <p:blipFill>
            <a:blip r:embed="rId7" cstate="print"/>
            <a:stretch>
              <a:fillRect/>
            </a:stretch>
          </p:blipFill>
          <p:spPr>
            <a:xfrm>
              <a:off x="6337804" y="2301684"/>
              <a:ext cx="492713" cy="238417"/>
            </a:xfrm>
            <a:prstGeom prst="rect">
              <a:avLst/>
            </a:prstGeom>
            <a:grpFill/>
          </p:spPr>
        </p:pic>
        <p:pic>
          <p:nvPicPr>
            <p:cNvPr id="185" name="object 185"/>
            <p:cNvPicPr/>
            <p:nvPr/>
          </p:nvPicPr>
          <p:blipFill>
            <a:blip r:embed="rId8" cstate="print"/>
            <a:stretch>
              <a:fillRect/>
            </a:stretch>
          </p:blipFill>
          <p:spPr>
            <a:xfrm>
              <a:off x="6339111" y="2589603"/>
              <a:ext cx="241808" cy="233756"/>
            </a:xfrm>
            <a:prstGeom prst="rect">
              <a:avLst/>
            </a:prstGeom>
            <a:grpFill/>
          </p:spPr>
        </p:pic>
        <p:pic>
          <p:nvPicPr>
            <p:cNvPr id="186" name="object 186"/>
            <p:cNvPicPr/>
            <p:nvPr/>
          </p:nvPicPr>
          <p:blipFill>
            <a:blip r:embed="rId9" cstate="print"/>
            <a:stretch>
              <a:fillRect/>
            </a:stretch>
          </p:blipFill>
          <p:spPr>
            <a:xfrm>
              <a:off x="6600668" y="2590900"/>
              <a:ext cx="242836" cy="231673"/>
            </a:xfrm>
            <a:prstGeom prst="rect">
              <a:avLst/>
            </a:prstGeom>
            <a:grpFill/>
          </p:spPr>
        </p:pic>
      </p:grpSp>
      <p:pic>
        <p:nvPicPr>
          <p:cNvPr id="17" name="図 16">
            <a:extLst>
              <a:ext uri="{FF2B5EF4-FFF2-40B4-BE49-F238E27FC236}">
                <a16:creationId xmlns:a16="http://schemas.microsoft.com/office/drawing/2014/main" id="{BB85E827-D92B-C377-5B42-2CDCD07A46B4}"/>
              </a:ext>
            </a:extLst>
          </p:cNvPr>
          <p:cNvPicPr>
            <a:picLocks noChangeAspect="1"/>
          </p:cNvPicPr>
          <p:nvPr/>
        </p:nvPicPr>
        <p:blipFill>
          <a:blip r:embed="rId10"/>
          <a:stretch>
            <a:fillRect/>
          </a:stretch>
        </p:blipFill>
        <p:spPr>
          <a:xfrm rot="5400000">
            <a:off x="10467325" y="5591825"/>
            <a:ext cx="44067" cy="11017"/>
          </a:xfrm>
          <a:prstGeom prst="rect">
            <a:avLst/>
          </a:prstGeom>
        </p:spPr>
      </p:pic>
      <p:pic>
        <p:nvPicPr>
          <p:cNvPr id="19" name="図 18">
            <a:extLst>
              <a:ext uri="{FF2B5EF4-FFF2-40B4-BE49-F238E27FC236}">
                <a16:creationId xmlns:a16="http://schemas.microsoft.com/office/drawing/2014/main" id="{5ECAD797-8FD0-2EAE-84BB-D93BE1252743}"/>
              </a:ext>
            </a:extLst>
          </p:cNvPr>
          <p:cNvPicPr>
            <a:picLocks noChangeAspect="1"/>
          </p:cNvPicPr>
          <p:nvPr/>
        </p:nvPicPr>
        <p:blipFill>
          <a:blip r:embed="rId10"/>
          <a:stretch>
            <a:fillRect/>
          </a:stretch>
        </p:blipFill>
        <p:spPr>
          <a:xfrm>
            <a:off x="3756216" y="5341191"/>
            <a:ext cx="44067" cy="11017"/>
          </a:xfrm>
          <a:prstGeom prst="rect">
            <a:avLst/>
          </a:prstGeom>
        </p:spPr>
      </p:pic>
      <p:pic>
        <p:nvPicPr>
          <p:cNvPr id="9" name="図 8" descr="QR コード&#10;&#10;AI によって生成されたコンテンツは間違っている可能性があります。">
            <a:extLst>
              <a:ext uri="{FF2B5EF4-FFF2-40B4-BE49-F238E27FC236}">
                <a16:creationId xmlns:a16="http://schemas.microsoft.com/office/drawing/2014/main" id="{CFA43D6D-5C47-BB40-C9E0-6ED4186F807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0650" y="5270500"/>
            <a:ext cx="1676400" cy="1600200"/>
          </a:xfrm>
          <a:prstGeom prst="rect">
            <a:avLst/>
          </a:prstGeom>
        </p:spPr>
      </p:pic>
      <p:sp>
        <p:nvSpPr>
          <p:cNvPr id="8" name="楕円 7">
            <a:extLst>
              <a:ext uri="{FF2B5EF4-FFF2-40B4-BE49-F238E27FC236}">
                <a16:creationId xmlns:a16="http://schemas.microsoft.com/office/drawing/2014/main" id="{816B5813-ADF3-AF45-D722-6E9D6836575A}"/>
              </a:ext>
            </a:extLst>
          </p:cNvPr>
          <p:cNvSpPr/>
          <p:nvPr/>
        </p:nvSpPr>
        <p:spPr>
          <a:xfrm>
            <a:off x="2562274" y="8938949"/>
            <a:ext cx="2133600" cy="609600"/>
          </a:xfrm>
          <a:prstGeom prst="ellipse">
            <a:avLst/>
          </a:prstGeom>
          <a:solidFill>
            <a:srgbClr val="0070C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600" b="1" dirty="0">
                <a:ln w="0"/>
                <a:solidFill>
                  <a:srgbClr val="FFFF00"/>
                </a:solidFill>
                <a:effectLst>
                  <a:outerShdw blurRad="38100" dist="25400" dir="5400000" algn="ctr" rotWithShape="0">
                    <a:srgbClr val="6E747A">
                      <a:alpha val="43000"/>
                    </a:srgbClr>
                  </a:outerShdw>
                </a:effectLst>
              </a:rPr>
              <a:t>セミナー会場</a:t>
            </a:r>
            <a:endParaRPr kumimoji="1" lang="ja-JP" altLang="en-US" sz="1600" b="1" dirty="0">
              <a:solidFill>
                <a:srgbClr val="FFFF00"/>
              </a:solidFill>
            </a:endParaRPr>
          </a:p>
        </p:txBody>
      </p:sp>
      <p:pic>
        <p:nvPicPr>
          <p:cNvPr id="14" name="図 13" descr="挿絵 が含まれている画像&#10;&#10;AI によって生成されたコンテンツは間違っている可能性があります。">
            <a:extLst>
              <a:ext uri="{FF2B5EF4-FFF2-40B4-BE49-F238E27FC236}">
                <a16:creationId xmlns:a16="http://schemas.microsoft.com/office/drawing/2014/main" id="{B9A45DE1-839A-06F2-A882-CBD99B9F49D0}"/>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26050" y="88900"/>
            <a:ext cx="2057400" cy="609600"/>
          </a:xfrm>
          <a:prstGeom prst="rect">
            <a:avLst/>
          </a:prstGeom>
        </p:spPr>
      </p:pic>
      <p:sp>
        <p:nvSpPr>
          <p:cNvPr id="1032" name="正方形/長方形 1031">
            <a:extLst>
              <a:ext uri="{FF2B5EF4-FFF2-40B4-BE49-F238E27FC236}">
                <a16:creationId xmlns:a16="http://schemas.microsoft.com/office/drawing/2014/main" id="{DA2E2CFC-2BA2-B1B4-9E5C-56A7A73393B0}"/>
              </a:ext>
            </a:extLst>
          </p:cNvPr>
          <p:cNvSpPr/>
          <p:nvPr/>
        </p:nvSpPr>
        <p:spPr>
          <a:xfrm>
            <a:off x="0" y="6794500"/>
            <a:ext cx="1955829" cy="609600"/>
          </a:xfrm>
          <a:prstGeom prst="rect">
            <a:avLst/>
          </a:prstGeom>
          <a:solidFill>
            <a:schemeClr val="accent5">
              <a:lumMod val="40000"/>
              <a:lumOff val="60000"/>
              <a:alpha val="97000"/>
            </a:scheme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002060"/>
                </a:solidFill>
              </a:rPr>
              <a:t>申込はこちらから</a:t>
            </a:r>
            <a:endParaRPr kumimoji="1" lang="en-US" altLang="ja-JP" sz="1200" b="1" dirty="0">
              <a:solidFill>
                <a:srgbClr val="002060"/>
              </a:solidFill>
            </a:endParaRPr>
          </a:p>
          <a:p>
            <a:pPr algn="ctr"/>
            <a:r>
              <a:rPr kumimoji="1" lang="ja-JP" altLang="en-US" sz="1200" b="1" dirty="0">
                <a:solidFill>
                  <a:srgbClr val="002060"/>
                </a:solidFill>
              </a:rPr>
              <a:t>「セミナーのご案内」へ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46CF5471-2142-D7AA-1469-023A2E8F0F00}"/>
              </a:ext>
            </a:extLst>
          </p:cNvPr>
          <p:cNvSpPr txBox="1"/>
          <p:nvPr/>
        </p:nvSpPr>
        <p:spPr>
          <a:xfrm>
            <a:off x="463550" y="850900"/>
            <a:ext cx="6629400" cy="2913618"/>
          </a:xfrm>
          <a:prstGeom prst="rect">
            <a:avLst/>
          </a:prstGeom>
          <a:noFill/>
        </p:spPr>
        <p:txBody>
          <a:bodyPr wrap="square">
            <a:spAutoFit/>
          </a:bodyPr>
          <a:lstStyle/>
          <a:p>
            <a:pPr indent="203835" algn="l">
              <a:lnSpc>
                <a:spcPts val="1800"/>
              </a:lnSpc>
            </a:pPr>
            <a:r>
              <a:rPr lang="ja-JP" altLang="ja-JP" b="1" kern="0" dirty="0">
                <a:effectLst/>
                <a:latin typeface="Century" panose="02040604050505020304" pitchFamily="18" charset="0"/>
                <a:ea typeface="ＭＳ ゴシック" panose="020B0609070205080204" pitchFamily="49" charset="-128"/>
                <a:cs typeface="MS-Mincho"/>
              </a:rPr>
              <a:t>ＷＥＢ（表面の</a:t>
            </a:r>
            <a:r>
              <a:rPr lang="en-US" altLang="ja-JP" b="1" kern="0" dirty="0">
                <a:effectLst/>
                <a:latin typeface="Century" panose="02040604050505020304" pitchFamily="18" charset="0"/>
                <a:ea typeface="ＭＳ ゴシック" panose="020B0609070205080204" pitchFamily="49" charset="-128"/>
                <a:cs typeface="MS-Mincho"/>
              </a:rPr>
              <a:t>2</a:t>
            </a:r>
            <a:r>
              <a:rPr lang="ja-JP" altLang="ja-JP" b="1" kern="0" dirty="0">
                <a:effectLst/>
                <a:latin typeface="Century" panose="02040604050505020304" pitchFamily="18" charset="0"/>
                <a:ea typeface="ＭＳ ゴシック" panose="020B0609070205080204" pitchFamily="49" charset="-128"/>
                <a:cs typeface="MS-Mincho"/>
              </a:rPr>
              <a:t>次元バーコード）から申込みしてください。</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indent="203835" algn="l">
              <a:lnSpc>
                <a:spcPts val="1800"/>
              </a:lnSpc>
            </a:pPr>
            <a:r>
              <a:rPr lang="ja-JP" altLang="ja-JP" b="1" kern="0" dirty="0">
                <a:effectLst/>
                <a:latin typeface="Century" panose="02040604050505020304" pitchFamily="18" charset="0"/>
                <a:ea typeface="ＭＳ ゴシック" panose="020B0609070205080204" pitchFamily="49" charset="-128"/>
                <a:cs typeface="MS-Mincho"/>
              </a:rPr>
              <a:t>上記が適用できない参加ご希望の方は、下記「参加申込書」にご記入の上、埼玉働き方改革推進支援センターに</a:t>
            </a:r>
            <a:r>
              <a:rPr lang="en-US" altLang="ja-JP" b="1" kern="0" dirty="0">
                <a:effectLst/>
                <a:latin typeface="Century" panose="02040604050505020304" pitchFamily="18" charset="0"/>
                <a:ea typeface="ＭＳ ゴシック" panose="020B0609070205080204" pitchFamily="49" charset="-128"/>
                <a:cs typeface="DFGothic-EB-WIN-RKSJ-H"/>
              </a:rPr>
              <a:t>FAX</a:t>
            </a:r>
            <a:r>
              <a:rPr lang="ja-JP" altLang="ja-JP" b="1" kern="0" dirty="0">
                <a:effectLst/>
                <a:latin typeface="Century" panose="02040604050505020304" pitchFamily="18" charset="0"/>
                <a:ea typeface="ＭＳ ゴシック" panose="020B0609070205080204" pitchFamily="49" charset="-128"/>
                <a:cs typeface="DFGothic-EB-WIN-RKSJ-H"/>
              </a:rPr>
              <a:t>にてお申し込みください</a:t>
            </a:r>
            <a:r>
              <a:rPr lang="ja-JP" altLang="ja-JP" b="1" kern="0" dirty="0">
                <a:effectLst/>
                <a:latin typeface="Century" panose="02040604050505020304" pitchFamily="18" charset="0"/>
                <a:ea typeface="ＭＳ ゴシック" panose="020B0609070205080204" pitchFamily="49" charset="-128"/>
                <a:cs typeface="MS-Mincho"/>
              </a:rPr>
              <a:t>。</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l">
              <a:lnSpc>
                <a:spcPts val="1600"/>
              </a:lnSpc>
            </a:pPr>
            <a:r>
              <a:rPr lang="en-US" altLang="ja-JP" b="1" kern="0" dirty="0">
                <a:effectLst/>
                <a:latin typeface="ＭＳ ゴシック" panose="020B0609070205080204" pitchFamily="49" charset="-128"/>
                <a:ea typeface="ＭＳ 明朝" panose="02020609040205080304" pitchFamily="17" charset="-128"/>
                <a:cs typeface="MS-Mincho"/>
              </a:rPr>
              <a:t> </a:t>
            </a:r>
            <a:endParaRPr lang="en-US" altLang="ja-JP" kern="100" dirty="0">
              <a:latin typeface="Century" panose="02040604050505020304" pitchFamily="18" charset="0"/>
              <a:ea typeface="ＭＳ 明朝" panose="02020609040205080304" pitchFamily="17" charset="-128"/>
              <a:cs typeface="Times New Roman" panose="02020603050405020304" pitchFamily="18" charset="0"/>
            </a:endParaRPr>
          </a:p>
          <a:p>
            <a:pPr algn="l">
              <a:lnSpc>
                <a:spcPts val="1600"/>
              </a:lnSpc>
            </a:pPr>
            <a:r>
              <a:rPr lang="ja-JP" altLang="ja-JP" sz="1800" b="1" kern="0" dirty="0">
                <a:effectLst/>
                <a:latin typeface="Century" panose="02040604050505020304" pitchFamily="18" charset="0"/>
                <a:ea typeface="ＭＳ ゴシック" panose="020B0609070205080204" pitchFamily="49" charset="-128"/>
                <a:cs typeface="MS-Mincho"/>
              </a:rPr>
              <a:t>申込先</a:t>
            </a:r>
            <a:r>
              <a:rPr lang="en-US" altLang="ja-JP" sz="1800" b="1" kern="0" dirty="0">
                <a:effectLst/>
                <a:latin typeface="ＭＳ ゴシック" panose="020B0609070205080204" pitchFamily="49" charset="-128"/>
                <a:ea typeface="ＭＳ 明朝" panose="02020609040205080304" pitchFamily="17" charset="-128"/>
                <a:cs typeface="MS-Mincho"/>
              </a:rPr>
              <a:t> </a:t>
            </a:r>
            <a:endParaRPr lang="en-US"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algn="l">
              <a:lnSpc>
                <a:spcPts val="1600"/>
              </a:lnSpc>
            </a:pPr>
            <a:r>
              <a:rPr lang="ja-JP" altLang="en-US" sz="105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1400" b="1" kern="0" dirty="0">
                <a:effectLst/>
                <a:latin typeface="Century" panose="02040604050505020304" pitchFamily="18" charset="0"/>
                <a:ea typeface="ＭＳ ゴシック" panose="020B0609070205080204" pitchFamily="49" charset="-128"/>
                <a:cs typeface="MS-Mincho"/>
              </a:rPr>
              <a:t>埼玉働き方改革推進支援センター</a:t>
            </a:r>
            <a:r>
              <a:rPr lang="ja-JP" altLang="en-US" sz="1400" kern="100" dirty="0">
                <a:latin typeface="Century" panose="02040604050505020304" pitchFamily="18" charset="0"/>
                <a:ea typeface="ＭＳ 明朝" panose="02020609040205080304" pitchFamily="17" charset="-128"/>
                <a:cs typeface="Times New Roman" panose="02020603050405020304" pitchFamily="18" charset="0"/>
              </a:rPr>
              <a:t>　</a:t>
            </a:r>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l">
              <a:lnSpc>
                <a:spcPts val="1600"/>
              </a:lnSpc>
            </a:pPr>
            <a:r>
              <a:rPr lang="ja-JP" altLang="en-US" sz="1400" b="1"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sz="1400" b="1" kern="0" dirty="0">
                <a:effectLst/>
                <a:latin typeface="ＭＳ ゴシック" panose="020B0609070205080204" pitchFamily="49" charset="-128"/>
                <a:ea typeface="ＭＳ 明朝" panose="02020609040205080304" pitchFamily="17" charset="-128"/>
                <a:cs typeface="Times New Roman" panose="02020603050405020304" pitchFamily="18" charset="0"/>
              </a:rPr>
              <a:t>330-0063</a:t>
            </a:r>
            <a:r>
              <a:rPr lang="ja-JP" altLang="ja-JP" sz="1400" b="1" kern="0" dirty="0">
                <a:effectLst/>
                <a:latin typeface="Century" panose="02040604050505020304" pitchFamily="18" charset="0"/>
                <a:ea typeface="ＭＳ ゴシック" panose="020B0609070205080204" pitchFamily="49" charset="-128"/>
                <a:cs typeface="Times New Roman" panose="02020603050405020304" pitchFamily="18" charset="0"/>
              </a:rPr>
              <a:t>　</a:t>
            </a:r>
            <a:r>
              <a:rPr lang="ja-JP" altLang="ja-JP" sz="1400" b="1" kern="0" dirty="0">
                <a:effectLst/>
                <a:latin typeface="Century" panose="02040604050505020304" pitchFamily="18" charset="0"/>
                <a:ea typeface="ＭＳ ゴシック" panose="020B0609070205080204" pitchFamily="49" charset="-128"/>
                <a:cs typeface="MS-Mincho"/>
              </a:rPr>
              <a:t>さいたま市</a:t>
            </a:r>
            <a:r>
              <a:rPr lang="ja-JP" altLang="en-US" sz="1400" b="1" kern="0" dirty="0">
                <a:effectLst/>
                <a:latin typeface="Century" panose="02040604050505020304" pitchFamily="18" charset="0"/>
                <a:ea typeface="ＭＳ ゴシック" panose="020B0609070205080204" pitchFamily="49" charset="-128"/>
                <a:cs typeface="MS-Mincho"/>
              </a:rPr>
              <a:t>浦和</a:t>
            </a:r>
            <a:r>
              <a:rPr lang="ja-JP" altLang="ja-JP" sz="1400" b="1" kern="0" dirty="0">
                <a:effectLst/>
                <a:latin typeface="Century" panose="02040604050505020304" pitchFamily="18" charset="0"/>
                <a:ea typeface="ＭＳ ゴシック" panose="020B0609070205080204" pitchFamily="49" charset="-128"/>
                <a:cs typeface="MS-Mincho"/>
              </a:rPr>
              <a:t>区</a:t>
            </a:r>
            <a:r>
              <a:rPr lang="ja-JP" altLang="en-US" sz="1400" b="1" kern="0" dirty="0">
                <a:effectLst/>
                <a:latin typeface="Century" panose="02040604050505020304" pitchFamily="18" charset="0"/>
                <a:ea typeface="ＭＳ ゴシック" panose="020B0609070205080204" pitchFamily="49" charset="-128"/>
                <a:cs typeface="MS-Mincho"/>
              </a:rPr>
              <a:t>高砂３</a:t>
            </a:r>
            <a:r>
              <a:rPr lang="ja-JP" altLang="ja-JP" sz="1400" b="1" kern="0" dirty="0">
                <a:effectLst/>
                <a:latin typeface="Century" panose="02040604050505020304" pitchFamily="18" charset="0"/>
                <a:ea typeface="ＭＳ ゴシック" panose="020B0609070205080204" pitchFamily="49" charset="-128"/>
                <a:cs typeface="MS-Mincho"/>
              </a:rPr>
              <a:t>－</a:t>
            </a:r>
            <a:r>
              <a:rPr lang="ja-JP" altLang="en-US" sz="1400" b="1" kern="0" dirty="0">
                <a:effectLst/>
                <a:latin typeface="Century" panose="02040604050505020304" pitchFamily="18" charset="0"/>
                <a:ea typeface="ＭＳ ゴシック" panose="020B0609070205080204" pitchFamily="49" charset="-128"/>
                <a:cs typeface="MS-Mincho"/>
              </a:rPr>
              <a:t>１</a:t>
            </a:r>
            <a:r>
              <a:rPr lang="ja-JP" altLang="ja-JP" sz="1400" b="1" kern="0" dirty="0">
                <a:effectLst/>
                <a:latin typeface="Century" panose="02040604050505020304" pitchFamily="18" charset="0"/>
                <a:ea typeface="ＭＳ ゴシック" panose="020B0609070205080204" pitchFamily="49" charset="-128"/>
                <a:cs typeface="MS-Mincho"/>
              </a:rPr>
              <a:t>２</a:t>
            </a:r>
            <a:r>
              <a:rPr lang="ja-JP" altLang="en-US" sz="1400" b="1" kern="0" dirty="0">
                <a:effectLst/>
                <a:latin typeface="Century" panose="02040604050505020304" pitchFamily="18" charset="0"/>
                <a:ea typeface="ＭＳ ゴシック" panose="020B0609070205080204" pitchFamily="49" charset="-128"/>
                <a:cs typeface="MS-Mincho"/>
              </a:rPr>
              <a:t>－２４</a:t>
            </a:r>
            <a:r>
              <a:rPr lang="ja-JP" altLang="ja-JP" sz="1400" b="1" kern="0" dirty="0">
                <a:effectLst/>
                <a:latin typeface="Century" panose="02040604050505020304" pitchFamily="18" charset="0"/>
                <a:ea typeface="ＭＳ ゴシック" panose="020B0609070205080204" pitchFamily="49" charset="-128"/>
                <a:cs typeface="MS-Mincho"/>
              </a:rPr>
              <a:t>　</a:t>
            </a:r>
            <a:endParaRPr lang="en-US" altLang="ja-JP" sz="1400" b="1" kern="0" dirty="0">
              <a:latin typeface="Century" panose="02040604050505020304" pitchFamily="18" charset="0"/>
              <a:ea typeface="ＭＳ ゴシック" panose="020B0609070205080204" pitchFamily="49" charset="-128"/>
              <a:cs typeface="MS-Mincho"/>
            </a:endParaRPr>
          </a:p>
          <a:p>
            <a:pPr algn="l">
              <a:lnSpc>
                <a:spcPts val="1600"/>
              </a:lnSpc>
            </a:pPr>
            <a:r>
              <a:rPr lang="ja-JP" altLang="en-US" sz="1400" b="1" kern="0" dirty="0">
                <a:effectLst/>
                <a:latin typeface="Century" panose="02040604050505020304" pitchFamily="18" charset="0"/>
                <a:ea typeface="ＭＳ ゴシック" panose="020B0609070205080204" pitchFamily="49" charset="-128"/>
                <a:cs typeface="MS-Mincho"/>
              </a:rPr>
              <a:t>　　　　　　小峰</a:t>
            </a:r>
            <a:r>
              <a:rPr lang="ja-JP" altLang="ja-JP" sz="1400" b="1" kern="0" dirty="0">
                <a:effectLst/>
                <a:latin typeface="Century" panose="02040604050505020304" pitchFamily="18" charset="0"/>
                <a:ea typeface="ＭＳ ゴシック" panose="020B0609070205080204" pitchFamily="49" charset="-128"/>
                <a:cs typeface="MS-Mincho"/>
              </a:rPr>
              <a:t>ビル３</a:t>
            </a:r>
            <a:r>
              <a:rPr lang="ja-JP" altLang="en-US" sz="1400" b="1" kern="0" dirty="0">
                <a:effectLst/>
                <a:latin typeface="Century" panose="02040604050505020304" pitchFamily="18" charset="0"/>
                <a:ea typeface="ＭＳ ゴシック" panose="020B0609070205080204" pitchFamily="49" charset="-128"/>
                <a:cs typeface="MS-Mincho"/>
              </a:rPr>
              <a:t>０４－Ｂ</a:t>
            </a:r>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l">
              <a:lnSpc>
                <a:spcPts val="1600"/>
              </a:lnSpc>
            </a:pPr>
            <a:r>
              <a:rPr lang="ja-JP" altLang="en-US" sz="1400" b="1"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400" b="1" kern="0" dirty="0">
                <a:effectLst/>
                <a:latin typeface="ＭＳ ゴシック" panose="020B0609070205080204" pitchFamily="49" charset="-128"/>
                <a:ea typeface="ＭＳ 明朝" panose="02020609040205080304" pitchFamily="17" charset="-128"/>
                <a:cs typeface="DFGothic-EB-WIN-RKSJ-H"/>
              </a:rPr>
              <a:t>FAX</a:t>
            </a:r>
            <a:r>
              <a:rPr lang="ja-JP" altLang="ja-JP" sz="1400" b="1" kern="0" dirty="0">
                <a:effectLst/>
                <a:latin typeface="Century" panose="02040604050505020304" pitchFamily="18" charset="0"/>
                <a:ea typeface="ＭＳ ゴシック" panose="020B0609070205080204" pitchFamily="49" charset="-128"/>
                <a:cs typeface="DFGothic-EB-WIN-RKSJ-H"/>
              </a:rPr>
              <a:t>：０４８－</a:t>
            </a:r>
            <a:r>
              <a:rPr lang="ja-JP" altLang="en-US" sz="1400" b="1" kern="0" dirty="0">
                <a:effectLst/>
                <a:latin typeface="Century" panose="02040604050505020304" pitchFamily="18" charset="0"/>
                <a:ea typeface="ＭＳ ゴシック" panose="020B0609070205080204" pitchFamily="49" charset="-128"/>
                <a:cs typeface="DFGothic-EB-WIN-RKSJ-H"/>
              </a:rPr>
              <a:t>６８１</a:t>
            </a:r>
            <a:r>
              <a:rPr lang="ja-JP" altLang="ja-JP" sz="1400" b="1" kern="0" dirty="0">
                <a:effectLst/>
                <a:latin typeface="Century" panose="02040604050505020304" pitchFamily="18" charset="0"/>
                <a:ea typeface="ＭＳ ゴシック" panose="020B0609070205080204" pitchFamily="49" charset="-128"/>
                <a:cs typeface="DFGothic-EB-WIN-RKSJ-H"/>
              </a:rPr>
              <a:t>－</a:t>
            </a:r>
            <a:r>
              <a:rPr lang="ja-JP" altLang="en-US" sz="1400" b="1" kern="0" dirty="0">
                <a:effectLst/>
                <a:latin typeface="Century" panose="02040604050505020304" pitchFamily="18" charset="0"/>
                <a:ea typeface="ＭＳ ゴシック" panose="020B0609070205080204" pitchFamily="49" charset="-128"/>
                <a:cs typeface="DFGothic-EB-WIN-RKSJ-H"/>
              </a:rPr>
              <a:t>９８８２</a:t>
            </a:r>
            <a:endParaRPr lang="en-US" altLang="ja-JP" sz="1400" b="1" kern="0" dirty="0">
              <a:effectLst/>
              <a:latin typeface="Century" panose="02040604050505020304" pitchFamily="18" charset="0"/>
              <a:ea typeface="ＭＳ ゴシック" panose="020B0609070205080204" pitchFamily="49" charset="-128"/>
              <a:cs typeface="DFGothic-EB-WIN-RKSJ-H"/>
            </a:endParaRPr>
          </a:p>
          <a:p>
            <a:pPr algn="l">
              <a:lnSpc>
                <a:spcPts val="1600"/>
              </a:lnSpc>
            </a:pPr>
            <a:endParaRPr lang="en-US" altLang="ja-JP" sz="1400" b="1" kern="0" dirty="0">
              <a:latin typeface="Century" panose="02040604050505020304" pitchFamily="18" charset="0"/>
              <a:ea typeface="ＭＳ ゴシック" panose="020B0609070205080204" pitchFamily="49" charset="-128"/>
              <a:cs typeface="DFGothic-EB-WIN-RKSJ-H"/>
            </a:endParaRPr>
          </a:p>
          <a:p>
            <a:pPr indent="341630" algn="l"/>
            <a:r>
              <a:rPr lang="ja-JP" altLang="en-US" sz="3000" b="1" kern="0" dirty="0">
                <a:effectLst/>
                <a:latin typeface="Century" panose="02040604050505020304" pitchFamily="18" charset="0"/>
                <a:ea typeface="ＭＳ ゴシック" panose="020B0609070205080204" pitchFamily="49" charset="-128"/>
                <a:cs typeface="MS-Mincho"/>
              </a:rPr>
              <a:t>　</a:t>
            </a:r>
            <a:r>
              <a:rPr lang="ja-JP" altLang="ja-JP" sz="3000" b="1" kern="0" dirty="0">
                <a:effectLst/>
                <a:latin typeface="Century" panose="02040604050505020304" pitchFamily="18" charset="0"/>
                <a:ea typeface="ＭＳ ゴシック" panose="020B0609070205080204" pitchFamily="49" charset="-128"/>
                <a:cs typeface="MS-Mincho"/>
              </a:rPr>
              <a:t>参加申込書</a:t>
            </a:r>
            <a:r>
              <a:rPr lang="ja-JP" altLang="en-US" sz="3000" b="1" kern="0" dirty="0">
                <a:effectLst/>
                <a:latin typeface="Century" panose="02040604050505020304" pitchFamily="18" charset="0"/>
                <a:ea typeface="ＭＳ ゴシック" panose="020B0609070205080204" pitchFamily="49" charset="-128"/>
                <a:cs typeface="MS-Mincho"/>
              </a:rPr>
              <a:t>　　　　　　　　</a:t>
            </a:r>
            <a:r>
              <a:rPr lang="en-US" altLang="ja-JP" sz="1200" b="1" kern="0" dirty="0">
                <a:effectLst/>
                <a:latin typeface="Century" panose="02040604050505020304" pitchFamily="18" charset="0"/>
                <a:ea typeface="ＭＳ ゴシック" panose="020B0609070205080204" pitchFamily="49" charset="-128"/>
                <a:cs typeface="MS-Mincho"/>
              </a:rPr>
              <a:t>※</a:t>
            </a:r>
            <a:r>
              <a:rPr lang="ja-JP" altLang="en-US" sz="1200" b="1" kern="0" dirty="0">
                <a:effectLst/>
                <a:latin typeface="Century" panose="02040604050505020304" pitchFamily="18" charset="0"/>
                <a:ea typeface="ＭＳ ゴシック" panose="020B0609070205080204" pitchFamily="49" charset="-128"/>
                <a:cs typeface="MS-Mincho"/>
              </a:rPr>
              <a:t>１</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13" name="表 12">
            <a:extLst>
              <a:ext uri="{FF2B5EF4-FFF2-40B4-BE49-F238E27FC236}">
                <a16:creationId xmlns:a16="http://schemas.microsoft.com/office/drawing/2014/main" id="{A47DCD84-0479-BDF9-266A-A432605F193D}"/>
              </a:ext>
            </a:extLst>
          </p:cNvPr>
          <p:cNvGraphicFramePr>
            <a:graphicFrameLocks noGrp="1"/>
          </p:cNvGraphicFramePr>
          <p:nvPr>
            <p:extLst>
              <p:ext uri="{D42A27DB-BD31-4B8C-83A1-F6EECF244321}">
                <p14:modId xmlns:p14="http://schemas.microsoft.com/office/powerpoint/2010/main" val="1039067567"/>
              </p:ext>
            </p:extLst>
          </p:nvPr>
        </p:nvGraphicFramePr>
        <p:xfrm>
          <a:off x="498901" y="3913711"/>
          <a:ext cx="6629400" cy="4745779"/>
        </p:xfrm>
        <a:graphic>
          <a:graphicData uri="http://schemas.openxmlformats.org/drawingml/2006/table">
            <a:tbl>
              <a:tblPr/>
              <a:tblGrid>
                <a:gridCol w="1488273">
                  <a:extLst>
                    <a:ext uri="{9D8B030D-6E8A-4147-A177-3AD203B41FA5}">
                      <a16:colId xmlns:a16="http://schemas.microsoft.com/office/drawing/2014/main" val="2589873564"/>
                    </a:ext>
                  </a:extLst>
                </a:gridCol>
                <a:gridCol w="5141127">
                  <a:extLst>
                    <a:ext uri="{9D8B030D-6E8A-4147-A177-3AD203B41FA5}">
                      <a16:colId xmlns:a16="http://schemas.microsoft.com/office/drawing/2014/main" val="2184606499"/>
                    </a:ext>
                  </a:extLst>
                </a:gridCol>
              </a:tblGrid>
              <a:tr h="324276">
                <a:tc>
                  <a:txBody>
                    <a:bodyPr/>
                    <a:lstStyle/>
                    <a:p>
                      <a:pPr algn="ctr"/>
                      <a:r>
                        <a:rPr lang="ja-JP"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フリガナ</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l"/>
                      <a:r>
                        <a:rPr lang="ja-JP" sz="1000" kern="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69561075"/>
                  </a:ext>
                </a:extLst>
              </a:tr>
              <a:tr h="392322">
                <a:tc>
                  <a:txBody>
                    <a:bodyPr/>
                    <a:lstStyle/>
                    <a:p>
                      <a:pPr algn="ctr"/>
                      <a:r>
                        <a:rPr lang="ja-JP"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企業名</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sz="1000" kern="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7233036"/>
                  </a:ext>
                </a:extLst>
              </a:tr>
              <a:tr h="803882">
                <a:tc>
                  <a:txBody>
                    <a:bodyPr/>
                    <a:lstStyle/>
                    <a:p>
                      <a:pPr algn="ctr"/>
                      <a:r>
                        <a:rPr lang="ja-JP"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所在地</a:t>
                      </a:r>
                      <a:endParaRPr 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9754829"/>
                  </a:ext>
                </a:extLst>
              </a:tr>
              <a:tr h="511561">
                <a:tc>
                  <a:txBody>
                    <a:bodyPr/>
                    <a:lstStyle/>
                    <a:p>
                      <a:pPr marL="0" marR="0" lvl="0" indent="0" algn="ctr" defTabSz="566745" rtl="0" eaLnBrk="1" fontAlgn="auto" latinLnBrk="0" hangingPunct="1">
                        <a:lnSpc>
                          <a:spcPct val="100000"/>
                        </a:lnSpc>
                        <a:spcBef>
                          <a:spcPts val="0"/>
                        </a:spcBef>
                        <a:spcAft>
                          <a:spcPts val="0"/>
                        </a:spcAft>
                        <a:buClrTx/>
                        <a:buSzTx/>
                        <a:buFontTx/>
                        <a:buNone/>
                        <a:tabLst/>
                        <a:defRPr/>
                      </a:pPr>
                      <a:r>
                        <a:rPr lang="ja-JP" altLang="ja-JP"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電話番号</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5713903"/>
                  </a:ext>
                </a:extLst>
              </a:tr>
              <a:tr h="644520">
                <a:tc>
                  <a:txBody>
                    <a:bodyPr/>
                    <a:lstStyle/>
                    <a:p>
                      <a:pPr algn="ctr"/>
                      <a:r>
                        <a:rPr lang="ja-JP" altLang="en-US" sz="1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メールアドレス</a:t>
                      </a:r>
                      <a:endParaRPr lang="en-US" altLang="ja-JP" sz="1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（必須）</a:t>
                      </a:r>
                      <a:endParaRPr lang="ja-JP" sz="1400" b="1"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r>
                        <a:rPr lang="ja-JP" altLang="en-US" sz="2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4996431"/>
                  </a:ext>
                </a:extLst>
              </a:tr>
              <a:tr h="324276">
                <a:tc rowSpan="2">
                  <a:txBody>
                    <a:bodyPr/>
                    <a:lstStyle/>
                    <a:p>
                      <a:pPr algn="ctr"/>
                      <a:r>
                        <a:rPr lang="ja-JP" altLang="en-US"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申込</a:t>
                      </a:r>
                      <a:r>
                        <a:rPr lang="ja-JP"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者</a:t>
                      </a:r>
                      <a:endParaRPr lang="en-US" altLang="ja-JP"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endParaRPr>
                    </a:p>
                    <a:p>
                      <a:pPr algn="ctr"/>
                      <a:r>
                        <a:rPr lang="ja-JP"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部署・役職</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氏名</a:t>
                      </a:r>
                      <a:r>
                        <a:rPr lang="en-US"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a:t>
                      </a:r>
                      <a:r>
                        <a:rPr lang="ja-JP"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フリガナ</a:t>
                      </a:r>
                      <a:r>
                        <a:rPr lang="en-US" sz="105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a:t>
                      </a:r>
                    </a:p>
                    <a:p>
                      <a:pPr algn="ctr"/>
                      <a:r>
                        <a:rPr lang="en-US" altLang="ja-JP" sz="1050" kern="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1050" kern="0" dirty="0">
                          <a:effectLst/>
                          <a:latin typeface="Century" panose="02040604050505020304" pitchFamily="18" charset="0"/>
                          <a:ea typeface="ＭＳ Ｐゴシック" panose="020B0600070205080204" pitchFamily="50" charset="-128"/>
                          <a:cs typeface="Times New Roman" panose="02020603050405020304" pitchFamily="18" charset="0"/>
                        </a:rPr>
                        <a:t>複数参加も可</a:t>
                      </a:r>
                      <a:endParaRPr lang="en-US" altLang="ja-JP" sz="1050" kern="0" dirty="0">
                        <a:effectLst/>
                        <a:latin typeface="Century" panose="02040604050505020304" pitchFamily="18" charset="0"/>
                        <a:ea typeface="ＭＳ Ｐゴシック" panose="020B0600070205080204" pitchFamily="50" charset="-128"/>
                        <a:cs typeface="Times New Roman" panose="02020603050405020304" pitchFamily="18" charset="0"/>
                      </a:endParaRPr>
                    </a:p>
                    <a:p>
                      <a:pPr algn="ctr"/>
                      <a:r>
                        <a:rPr lang="en-US" altLang="ja-JP" sz="1050" kern="0" dirty="0">
                          <a:effectLst/>
                          <a:latin typeface="Century" panose="02040604050505020304" pitchFamily="18" charset="0"/>
                          <a:ea typeface="ＭＳ Ｐゴシック" panose="020B0600070205080204" pitchFamily="50" charset="-128"/>
                          <a:cs typeface="Times New Roman" panose="02020603050405020304" pitchFamily="18" charset="0"/>
                        </a:rPr>
                        <a:t>(</a:t>
                      </a:r>
                      <a:r>
                        <a:rPr lang="ja-JP" altLang="en-US" sz="1050" kern="0" dirty="0">
                          <a:effectLst/>
                          <a:latin typeface="Century" panose="02040604050505020304" pitchFamily="18" charset="0"/>
                          <a:ea typeface="ＭＳ Ｐゴシック" panose="020B0600070205080204" pitchFamily="50" charset="-128"/>
                          <a:cs typeface="Times New Roman" panose="02020603050405020304" pitchFamily="18" charset="0"/>
                        </a:rPr>
                        <a:t>記名のこと）</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26962260"/>
                  </a:ext>
                </a:extLst>
              </a:tr>
              <a:tr h="536746">
                <a:tc vMerge="1">
                  <a:txBody>
                    <a:bodyPr/>
                    <a:lstStyle/>
                    <a:p>
                      <a:endParaRPr kumimoji="1" lang="ja-JP" altLang="en-US"/>
                    </a:p>
                  </a:txBody>
                  <a:tcPr/>
                </a:tc>
                <a:tc>
                  <a:txBody>
                    <a:bodyPr/>
                    <a:lstStyle/>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4774372"/>
                  </a:ext>
                </a:extLst>
              </a:tr>
              <a:tr h="847730">
                <a:tc rowSpan="2">
                  <a:txBody>
                    <a:bodyPr/>
                    <a:lstStyle/>
                    <a:p>
                      <a:pPr algn="ctr"/>
                      <a:r>
                        <a:rPr lang="ja-JP" altLang="en-US"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ご質問や</a:t>
                      </a:r>
                      <a:endParaRPr lang="en-US" altLang="ja-JP"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個別相談の</a:t>
                      </a:r>
                      <a:endParaRPr lang="en-US" altLang="ja-JP"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希望の有無</a:t>
                      </a:r>
                      <a:endParaRPr lang="ja-JP" sz="14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en-US" alt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endParaRPr>
                    </a:p>
                    <a:p>
                      <a:pPr algn="l"/>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集合研修参加　　　・　　　</a:t>
                      </a:r>
                      <a:r>
                        <a:rPr lang="en-US" alt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Zoom</a:t>
                      </a:r>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での参加　　　</a:t>
                      </a:r>
                      <a:r>
                        <a:rPr lang="en-US" alt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a:t>
                      </a:r>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〇をしてください。</a:t>
                      </a:r>
                      <a:r>
                        <a:rPr lang="en-US" alt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a:t>
                      </a:r>
                    </a:p>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en-US" alt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endParaRPr>
                    </a:p>
                    <a:p>
                      <a:pPr algn="l"/>
                      <a:r>
                        <a:rPr lang="ja-JP" altLang="en-US"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終了後　個別相談希望　　　</a:t>
                      </a:r>
                      <a:r>
                        <a:rPr lang="ja-JP" altLang="en-US"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有　　・　　無</a:t>
                      </a:r>
                      <a:endParaRPr lang="en-US" altLang="ja-JP" sz="1400" kern="0" dirty="0">
                        <a:effectLst/>
                        <a:latin typeface="Century" panose="02040604050505020304" pitchFamily="18" charset="0"/>
                        <a:ea typeface="ＭＳ Ｐゴシック" panose="020B0600070205080204" pitchFamily="50" charset="-128"/>
                        <a:cs typeface="ＭＳ Ｐゴシック" panose="020B0600070205080204" pitchFamily="50" charset="-128"/>
                      </a:endParaRPr>
                    </a:p>
                    <a:p>
                      <a:pPr algn="l"/>
                      <a:r>
                        <a:rPr lang="ja-JP" altLang="en-US" sz="1400" kern="0" dirty="0">
                          <a:effectLst/>
                          <a:latin typeface="Century" panose="02040604050505020304" pitchFamily="18" charset="0"/>
                          <a:ea typeface="ＭＳ Ｐゴシック" panose="020B0600070205080204" pitchFamily="50" charset="-128"/>
                          <a:cs typeface="Times New Roman" panose="02020603050405020304" pitchFamily="18" charset="0"/>
                        </a:rPr>
                        <a:t>　</a:t>
                      </a:r>
                      <a:r>
                        <a:rPr lang="ja-JP" altLang="en-US" sz="1100" kern="0" dirty="0">
                          <a:effectLst/>
                          <a:latin typeface="Century" panose="02040604050505020304" pitchFamily="18" charset="0"/>
                          <a:ea typeface="ＭＳ Ｐゴシック" panose="020B0600070205080204" pitchFamily="50" charset="-128"/>
                          <a:cs typeface="Times New Roman" panose="02020603050405020304" pitchFamily="18" charset="0"/>
                        </a:rPr>
                        <a:t>相談内容</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346591544"/>
                  </a:ext>
                </a:extLst>
              </a:tr>
              <a:tr h="324276">
                <a:tc vMerge="1">
                  <a:txBody>
                    <a:bodyPr/>
                    <a:lstStyle/>
                    <a:p>
                      <a:endParaRPr kumimoji="1" lang="ja-JP" altLang="en-US"/>
                    </a:p>
                  </a:txBody>
                  <a:tcPr/>
                </a:tc>
                <a:tc>
                  <a:txBody>
                    <a:bodyPr/>
                    <a:lstStyle/>
                    <a:p>
                      <a:pPr algn="l"/>
                      <a:r>
                        <a:rPr lang="ja-JP" sz="1000" kern="0" dirty="0">
                          <a:effectLst/>
                          <a:latin typeface="Century" panose="02040604050505020304" pitchFamily="18" charset="0"/>
                          <a:ea typeface="ＭＳ Ｐゴシック" panose="020B0600070205080204" pitchFamily="50" charset="-128"/>
                          <a:cs typeface="ＭＳ Ｐゴシック" panose="020B0600070205080204" pitchFamily="50" charset="-128"/>
                        </a:rPr>
                        <a:t>　</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6840" marR="568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2007681"/>
                  </a:ext>
                </a:extLst>
              </a:tr>
            </a:tbl>
          </a:graphicData>
        </a:graphic>
      </p:graphicFrame>
      <p:sp>
        <p:nvSpPr>
          <p:cNvPr id="17" name="テキスト ボックス 16">
            <a:extLst>
              <a:ext uri="{FF2B5EF4-FFF2-40B4-BE49-F238E27FC236}">
                <a16:creationId xmlns:a16="http://schemas.microsoft.com/office/drawing/2014/main" id="{082A3344-8CBA-FB00-FE37-329DD6444A72}"/>
              </a:ext>
            </a:extLst>
          </p:cNvPr>
          <p:cNvSpPr txBox="1"/>
          <p:nvPr/>
        </p:nvSpPr>
        <p:spPr>
          <a:xfrm>
            <a:off x="501270" y="8883582"/>
            <a:ext cx="6896100" cy="1678345"/>
          </a:xfrm>
          <a:prstGeom prst="rect">
            <a:avLst/>
          </a:prstGeom>
          <a:noFill/>
        </p:spPr>
        <p:txBody>
          <a:bodyPr wrap="square">
            <a:spAutoFit/>
          </a:bodyPr>
          <a:lstStyle/>
          <a:p>
            <a:pPr algn="l">
              <a:lnSpc>
                <a:spcPts val="1800"/>
              </a:lnSpc>
            </a:pPr>
            <a:r>
              <a:rPr lang="ja-JP" altLang="en-US" sz="1050" b="1" kern="0" dirty="0">
                <a:effectLst/>
                <a:latin typeface="Century" panose="02040604050505020304" pitchFamily="18" charset="0"/>
                <a:ea typeface="ＭＳ ゴシック" panose="020B0609070205080204" pitchFamily="49" charset="-128"/>
                <a:cs typeface="DFHSGothic-W5-WIN-RKSJ-H"/>
              </a:rPr>
              <a:t>ご留意事項</a:t>
            </a:r>
            <a:endParaRPr lang="en-US" altLang="ja-JP" sz="1050" b="1" kern="0" dirty="0">
              <a:latin typeface="Century" panose="02040604050505020304" pitchFamily="18" charset="0"/>
              <a:ea typeface="ＭＳ ゴシック" panose="020B0609070205080204" pitchFamily="49" charset="-128"/>
              <a:cs typeface="DFHSGothic-W5-WIN-RKSJ-H"/>
            </a:endParaRPr>
          </a:p>
          <a:p>
            <a:pPr algn="l">
              <a:lnSpc>
                <a:spcPts val="1800"/>
              </a:lnSpc>
            </a:pPr>
            <a:r>
              <a:rPr lang="ja-JP" altLang="en-US" sz="1050" b="1" kern="0" dirty="0">
                <a:effectLst/>
                <a:latin typeface="Century" panose="02040604050505020304" pitchFamily="18" charset="0"/>
                <a:ea typeface="ＭＳ ゴシック" panose="020B0609070205080204" pitchFamily="49" charset="-128"/>
                <a:cs typeface="DFHSGothic-W5-WIN-RKSJ-H"/>
              </a:rPr>
              <a:t>①このセミナーは ハイブリッド</a:t>
            </a:r>
            <a:r>
              <a:rPr lang="en-US" altLang="ja-JP" sz="1050" b="1" kern="0" dirty="0">
                <a:effectLst/>
                <a:latin typeface="Century" panose="02040604050505020304" pitchFamily="18" charset="0"/>
                <a:ea typeface="ＭＳ ゴシック" panose="020B0609070205080204" pitchFamily="49" charset="-128"/>
                <a:cs typeface="DFHSGothic-W5-WIN-RKSJ-H"/>
              </a:rPr>
              <a:t>(</a:t>
            </a:r>
            <a:r>
              <a:rPr lang="ja-JP" altLang="en-US" sz="1050" b="1" kern="0" dirty="0">
                <a:effectLst/>
                <a:latin typeface="Century" panose="02040604050505020304" pitchFamily="18" charset="0"/>
                <a:ea typeface="ＭＳ ゴシック" panose="020B0609070205080204" pitchFamily="49" charset="-128"/>
                <a:cs typeface="DFHSGothic-W5-WIN-RKSJ-H"/>
              </a:rPr>
              <a:t>リアル＋</a:t>
            </a:r>
            <a:r>
              <a:rPr lang="en-US" altLang="ja-JP" sz="1050" b="1" kern="0" dirty="0">
                <a:effectLst/>
                <a:latin typeface="Century" panose="02040604050505020304" pitchFamily="18" charset="0"/>
                <a:ea typeface="ＭＳ ゴシック" panose="020B0609070205080204" pitchFamily="49" charset="-128"/>
                <a:cs typeface="DFHSGothic-W5-WIN-RKSJ-H"/>
              </a:rPr>
              <a:t>Zoom)</a:t>
            </a:r>
            <a:r>
              <a:rPr lang="ja-JP" altLang="en-US" sz="1050" b="1" kern="0" dirty="0">
                <a:effectLst/>
                <a:latin typeface="Century" panose="02040604050505020304" pitchFamily="18" charset="0"/>
                <a:ea typeface="ＭＳ ゴシック" panose="020B0609070205080204" pitchFamily="49" charset="-128"/>
                <a:cs typeface="DFHSGothic-W5-WIN-RKSJ-H"/>
              </a:rPr>
              <a:t>での開催になります。</a:t>
            </a:r>
            <a:endParaRPr lang="en-US" altLang="ja-JP" sz="1050" b="1" kern="0" dirty="0">
              <a:effectLst/>
              <a:latin typeface="Century" panose="02040604050505020304" pitchFamily="18" charset="0"/>
              <a:ea typeface="ＭＳ ゴシック" panose="020B0609070205080204" pitchFamily="49" charset="-128"/>
              <a:cs typeface="DFHSGothic-W5-WIN-RKSJ-H"/>
            </a:endParaRPr>
          </a:p>
          <a:p>
            <a:pPr algn="l">
              <a:lnSpc>
                <a:spcPts val="1800"/>
              </a:lnSpc>
            </a:pPr>
            <a:r>
              <a:rPr lang="ja-JP" altLang="en-US" sz="1050" b="1" kern="0" dirty="0">
                <a:latin typeface="Century" panose="02040604050505020304" pitchFamily="18" charset="0"/>
                <a:ea typeface="ＭＳ ゴシック" panose="020B0609070205080204" pitchFamily="49" charset="-128"/>
                <a:cs typeface="DFHSGothic-W5-WIN-RKSJ-H"/>
              </a:rPr>
              <a:t>②</a:t>
            </a:r>
            <a:r>
              <a:rPr lang="ja-JP" altLang="ja-JP" sz="1050" b="1" kern="0" dirty="0">
                <a:effectLst/>
                <a:latin typeface="Century" panose="02040604050505020304" pitchFamily="18" charset="0"/>
                <a:ea typeface="ＭＳ ゴシック" panose="020B0609070205080204" pitchFamily="49" charset="-128"/>
                <a:cs typeface="DFHSGothic-W5-WIN-RKSJ-H"/>
              </a:rPr>
              <a:t>参加</a:t>
            </a:r>
            <a:r>
              <a:rPr lang="ja-JP" altLang="en-US" sz="1050" b="1" kern="0" dirty="0">
                <a:effectLst/>
                <a:latin typeface="Century" panose="02040604050505020304" pitchFamily="18" charset="0"/>
                <a:ea typeface="ＭＳ ゴシック" panose="020B0609070205080204" pitchFamily="49" charset="-128"/>
                <a:cs typeface="DFHSGothic-W5-WIN-RKSJ-H"/>
              </a:rPr>
              <a:t>用の接続</a:t>
            </a:r>
            <a:r>
              <a:rPr lang="en-US" altLang="ja-JP" sz="1050" b="1" kern="0" dirty="0">
                <a:effectLst/>
                <a:latin typeface="Century" panose="02040604050505020304" pitchFamily="18" charset="0"/>
                <a:ea typeface="ＭＳ ゴシック" panose="020B0609070205080204" pitchFamily="49" charset="-128"/>
                <a:cs typeface="DFHSGothic-W5-WIN-RKSJ-H"/>
              </a:rPr>
              <a:t>URL</a:t>
            </a:r>
            <a:r>
              <a:rPr lang="ja-JP" altLang="ja-JP" sz="1050" b="1" kern="0" dirty="0">
                <a:effectLst/>
                <a:latin typeface="Century" panose="02040604050505020304" pitchFamily="18" charset="0"/>
                <a:ea typeface="ＭＳ ゴシック" panose="020B0609070205080204" pitchFamily="49" charset="-128"/>
                <a:cs typeface="DFHSGothic-W5-WIN-RKSJ-H"/>
              </a:rPr>
              <a:t>につきましては、</a:t>
            </a:r>
            <a:r>
              <a:rPr lang="ja-JP" altLang="en-US" sz="1050" b="1" kern="0" dirty="0">
                <a:latin typeface="Century" panose="02040604050505020304" pitchFamily="18" charset="0"/>
                <a:ea typeface="ＭＳ ゴシック" panose="020B0609070205080204" pitchFamily="49" charset="-128"/>
                <a:cs typeface="DFHSGothic-W5-WIN-RKSJ-H"/>
              </a:rPr>
              <a:t>登録</a:t>
            </a:r>
            <a:r>
              <a:rPr lang="ja-JP" altLang="en-US" sz="1050" b="1" kern="0" dirty="0">
                <a:effectLst/>
                <a:latin typeface="Century" panose="02040604050505020304" pitchFamily="18" charset="0"/>
                <a:ea typeface="ＭＳ ゴシック" panose="020B0609070205080204" pitchFamily="49" charset="-128"/>
                <a:cs typeface="DFHSGothic-W5-WIN-RKSJ-H"/>
              </a:rPr>
              <a:t>メールアドレスへ</a:t>
            </a:r>
            <a:r>
              <a:rPr lang="ja-JP" altLang="ja-JP" sz="1050" b="1" kern="0" dirty="0">
                <a:effectLst/>
                <a:latin typeface="Century" panose="02040604050505020304" pitchFamily="18" charset="0"/>
                <a:ea typeface="ＭＳ ゴシック" panose="020B0609070205080204" pitchFamily="49" charset="-128"/>
                <a:cs typeface="DFHSGothic-W5-WIN-RKSJ-H"/>
              </a:rPr>
              <a:t>ご連絡させていただきますのでご了承ください。</a:t>
            </a:r>
            <a:endParaRPr lang="en-US" altLang="ja-JP" sz="1050" b="1" kern="0" dirty="0">
              <a:effectLst/>
              <a:latin typeface="Century" panose="02040604050505020304" pitchFamily="18" charset="0"/>
              <a:ea typeface="ＭＳ ゴシック" panose="020B0609070205080204" pitchFamily="49" charset="-128"/>
              <a:cs typeface="DFHSGothic-W5-WIN-RKSJ-H"/>
            </a:endParaRPr>
          </a:p>
          <a:p>
            <a:pPr algn="l">
              <a:lnSpc>
                <a:spcPts val="1800"/>
              </a:lnSpc>
            </a:pPr>
            <a:r>
              <a:rPr lang="ja-JP" altLang="en-US" sz="1050" b="1" kern="100" dirty="0">
                <a:effectLst/>
                <a:latin typeface="Century" panose="02040604050505020304" pitchFamily="18" charset="0"/>
                <a:ea typeface="ＭＳ 明朝" panose="02020609040205080304" pitchFamily="17" charset="-128"/>
                <a:cs typeface="Times New Roman" panose="02020603050405020304" pitchFamily="18" charset="0"/>
              </a:rPr>
              <a:t>③</a:t>
            </a:r>
            <a:r>
              <a:rPr lang="ja-JP" altLang="en-US" sz="1050" b="1" kern="0" dirty="0">
                <a:effectLst/>
                <a:latin typeface="Century" panose="02040604050505020304" pitchFamily="18" charset="0"/>
                <a:ea typeface="ＭＳ ゴシック" panose="020B0609070205080204" pitchFamily="49" charset="-128"/>
                <a:cs typeface="DFHSGothic-W5-WIN-RKSJ-H"/>
              </a:rPr>
              <a:t>事前に</a:t>
            </a:r>
            <a:r>
              <a:rPr lang="en-US" altLang="ja-JP" sz="1050" b="1" kern="0" dirty="0">
                <a:effectLst/>
                <a:latin typeface="Century" panose="02040604050505020304" pitchFamily="18" charset="0"/>
                <a:ea typeface="ＭＳ ゴシック" panose="020B0609070205080204" pitchFamily="49" charset="-128"/>
                <a:cs typeface="DFHSGothic-W5-WIN-RKSJ-H"/>
              </a:rPr>
              <a:t>Zoom</a:t>
            </a:r>
            <a:r>
              <a:rPr lang="ja-JP" altLang="en-US" sz="1050" b="1" kern="0" dirty="0">
                <a:effectLst/>
                <a:latin typeface="Century" panose="02040604050505020304" pitchFamily="18" charset="0"/>
                <a:ea typeface="ＭＳ ゴシック" panose="020B0609070205080204" pitchFamily="49" charset="-128"/>
                <a:cs typeface="DFHSGothic-W5-WIN-RKSJ-H"/>
              </a:rPr>
              <a:t>の初期設定とバージョンは最新の状態にして参加してください。</a:t>
            </a:r>
            <a:endParaRPr lang="en-US" altLang="ja-JP" sz="1050" b="1" kern="0" dirty="0">
              <a:effectLst/>
              <a:latin typeface="Century" panose="02040604050505020304" pitchFamily="18" charset="0"/>
              <a:ea typeface="ＭＳ ゴシック" panose="020B0609070205080204" pitchFamily="49" charset="-128"/>
              <a:cs typeface="DFHSGothic-W5-WIN-RKSJ-H"/>
            </a:endParaRPr>
          </a:p>
          <a:p>
            <a:pPr algn="l">
              <a:lnSpc>
                <a:spcPts val="1800"/>
              </a:lnSpc>
            </a:pPr>
            <a:r>
              <a:rPr lang="ja-JP" altLang="en-US" sz="1050" b="1" kern="0" dirty="0">
                <a:latin typeface="Century" panose="02040604050505020304" pitchFamily="18" charset="0"/>
                <a:ea typeface="ＭＳ ゴシック" panose="020B0609070205080204" pitchFamily="49" charset="-128"/>
                <a:cs typeface="Times New Roman" panose="02020603050405020304" pitchFamily="18" charset="0"/>
              </a:rPr>
              <a:t>④セミナーは開始</a:t>
            </a:r>
            <a:r>
              <a:rPr lang="en-US" altLang="ja-JP" sz="1050" b="1" kern="0" dirty="0">
                <a:latin typeface="Century" panose="02040604050505020304" pitchFamily="18" charset="0"/>
                <a:ea typeface="ＭＳ ゴシック" panose="020B0609070205080204" pitchFamily="49" charset="-128"/>
                <a:cs typeface="Times New Roman" panose="02020603050405020304" pitchFamily="18" charset="0"/>
              </a:rPr>
              <a:t>5</a:t>
            </a:r>
            <a:r>
              <a:rPr lang="ja-JP" altLang="en-US" sz="1050" b="1" kern="0" dirty="0">
                <a:latin typeface="Century" panose="02040604050505020304" pitchFamily="18" charset="0"/>
                <a:ea typeface="ＭＳ ゴシック" panose="020B0609070205080204" pitchFamily="49" charset="-128"/>
                <a:cs typeface="Times New Roman" panose="02020603050405020304" pitchFamily="18" charset="0"/>
              </a:rPr>
              <a:t>分前からご入室できます。開催中はミュートにしていただきますようお願いします。</a:t>
            </a:r>
            <a:endParaRPr lang="en-US" altLang="ja-JP" sz="1050" b="1" kern="0" dirty="0">
              <a:latin typeface="Century" panose="02040604050505020304" pitchFamily="18" charset="0"/>
              <a:ea typeface="ＭＳ ゴシック" panose="020B0609070205080204" pitchFamily="49" charset="-128"/>
              <a:cs typeface="Times New Roman" panose="02020603050405020304" pitchFamily="18" charset="0"/>
            </a:endParaRPr>
          </a:p>
          <a:p>
            <a:pPr algn="l">
              <a:lnSpc>
                <a:spcPts val="1800"/>
              </a:lnSpc>
            </a:pPr>
            <a:r>
              <a:rPr lang="ja-JP" altLang="en-US" sz="1050" b="1" kern="0" dirty="0">
                <a:effectLst/>
                <a:latin typeface="Century" panose="02040604050505020304" pitchFamily="18" charset="0"/>
                <a:ea typeface="ＭＳ ゴシック" panose="020B0609070205080204" pitchFamily="49" charset="-128"/>
                <a:cs typeface="Times New Roman" panose="02020603050405020304" pitchFamily="18" charset="0"/>
              </a:rPr>
              <a:t>⑤お客様の個人情報は個人情報保護管理者が適切な安全管理のもと</a:t>
            </a:r>
            <a:r>
              <a:rPr lang="ja-JP" altLang="ja-JP" sz="1050" b="1" kern="100" dirty="0">
                <a:effectLst/>
                <a:latin typeface="Century" panose="02040604050505020304" pitchFamily="18" charset="0"/>
                <a:ea typeface="ＭＳ ゴシック" panose="020B0609070205080204" pitchFamily="49" charset="-128"/>
                <a:cs typeface="Times New Roman" panose="02020603050405020304" pitchFamily="18" charset="0"/>
              </a:rPr>
              <a:t>必要な範囲で</a:t>
            </a:r>
            <a:r>
              <a:rPr lang="ja-JP" altLang="en-US" sz="1050" b="1" kern="100" dirty="0">
                <a:effectLst/>
                <a:latin typeface="Century" panose="02040604050505020304" pitchFamily="18" charset="0"/>
                <a:ea typeface="ＭＳ ゴシック" panose="020B0609070205080204" pitchFamily="49" charset="-128"/>
                <a:cs typeface="Times New Roman" panose="02020603050405020304" pitchFamily="18" charset="0"/>
              </a:rPr>
              <a:t>管理・</a:t>
            </a:r>
            <a:r>
              <a:rPr lang="ja-JP" altLang="ja-JP" sz="1050" b="1" kern="100" dirty="0">
                <a:effectLst/>
                <a:latin typeface="Century" panose="02040604050505020304" pitchFamily="18" charset="0"/>
                <a:ea typeface="ＭＳ ゴシック" panose="020B0609070205080204" pitchFamily="49" charset="-128"/>
                <a:cs typeface="Times New Roman" panose="02020603050405020304" pitchFamily="18" charset="0"/>
              </a:rPr>
              <a:t>利用いたします。</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178435" algn="l">
              <a:lnSpc>
                <a:spcPts val="1800"/>
              </a:lnSpc>
            </a:pPr>
            <a:r>
              <a:rPr lang="en-US" altLang="ja-JP" sz="1050" b="1" kern="0" dirty="0">
                <a:effectLst/>
                <a:latin typeface="ＭＳ ゴシック" panose="020B0609070205080204" pitchFamily="49" charset="-128"/>
                <a:ea typeface="ＭＳ 明朝" panose="02020609040205080304" pitchFamily="17" charset="-128"/>
                <a:cs typeface="DFHSGothic-W5-WIN-RKSJ-H"/>
              </a:rPr>
              <a:t> </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AF9D4AE4-3165-A518-A796-FCC1B0BA7CD4}"/>
              </a:ext>
            </a:extLst>
          </p:cNvPr>
          <p:cNvSpPr txBox="1"/>
          <p:nvPr/>
        </p:nvSpPr>
        <p:spPr>
          <a:xfrm>
            <a:off x="273050" y="393700"/>
            <a:ext cx="6934200" cy="307777"/>
          </a:xfrm>
          <a:prstGeom prst="rect">
            <a:avLst/>
          </a:prstGeom>
          <a:noFill/>
        </p:spPr>
        <p:txBody>
          <a:bodyPr wrap="square">
            <a:spAutoFit/>
          </a:bodyPr>
          <a:lstStyle/>
          <a:p>
            <a:pPr algn="ctr"/>
            <a:r>
              <a:rPr lang="ja-JP" altLang="en-US" sz="1400" b="1" i="1" u="dbl" dirty="0">
                <a:effectLst>
                  <a:outerShdw blurRad="50800" dist="38100" algn="tr" rotWithShape="0">
                    <a:prstClr val="black">
                      <a:alpha val="40000"/>
                    </a:prstClr>
                  </a:outerShdw>
                </a:effectLst>
                <a:ea typeface="ＭＳ ゴシック" panose="020B0609070205080204" pitchFamily="49" charset="-128"/>
                <a:cs typeface="MS-Mincho"/>
              </a:rPr>
              <a:t>センター　</a:t>
            </a:r>
            <a:r>
              <a:rPr lang="en-US" altLang="ja-JP" sz="1400" b="1" i="1" u="dbl" dirty="0">
                <a:effectLst>
                  <a:outerShdw blurRad="50800" dist="38100" algn="tr" rotWithShape="0">
                    <a:prstClr val="black">
                      <a:alpha val="40000"/>
                    </a:prstClr>
                  </a:outerShdw>
                </a:effectLst>
                <a:ea typeface="ＭＳ ゴシック" panose="020B0609070205080204" pitchFamily="49" charset="-128"/>
                <a:cs typeface="MS-Mincho"/>
              </a:rPr>
              <a:t>+</a:t>
            </a:r>
            <a:r>
              <a:rPr lang="ja-JP" altLang="en-US" sz="1400" b="1" i="1" u="dbl" dirty="0">
                <a:effectLst>
                  <a:outerShdw blurRad="50800" dist="38100" algn="tr" rotWithShape="0">
                    <a:prstClr val="black">
                      <a:alpha val="40000"/>
                    </a:prstClr>
                  </a:outerShdw>
                </a:effectLst>
                <a:ea typeface="ＭＳ ゴシック" panose="020B0609070205080204" pitchFamily="49" charset="-128"/>
                <a:cs typeface="MS-Mincho"/>
              </a:rPr>
              <a:t>　公労使会議</a:t>
            </a:r>
            <a:r>
              <a:rPr lang="ja-JP" altLang="ja-JP" sz="1400" b="1" i="1" u="dbl" dirty="0">
                <a:effectLst>
                  <a:outerShdw blurRad="50800" dist="38100" algn="tr" rotWithShape="0">
                    <a:prstClr val="black">
                      <a:alpha val="40000"/>
                    </a:prstClr>
                  </a:outerShdw>
                </a:effectLst>
                <a:ea typeface="ＭＳ ゴシック" panose="020B0609070205080204" pitchFamily="49" charset="-128"/>
                <a:cs typeface="MS-Mincho"/>
              </a:rPr>
              <a:t>セミナー</a:t>
            </a:r>
            <a:r>
              <a:rPr lang="ja-JP" altLang="en-US" sz="1400" b="1" i="1" u="dbl" dirty="0">
                <a:effectLst>
                  <a:outerShdw blurRad="50800" dist="38100" algn="tr" rotWithShape="0">
                    <a:prstClr val="black">
                      <a:alpha val="40000"/>
                    </a:prstClr>
                  </a:outerShdw>
                </a:effectLst>
                <a:ea typeface="ＭＳ ゴシック" panose="020B0609070205080204" pitchFamily="49" charset="-128"/>
                <a:cs typeface="MS-Mincho"/>
              </a:rPr>
              <a:t>２０２６　</a:t>
            </a:r>
            <a:r>
              <a:rPr lang="en-US" altLang="ja-JP" sz="1400" b="1" i="1" u="dbl" dirty="0">
                <a:effectLst/>
                <a:ea typeface="ＭＳ ゴシック" panose="020B0609070205080204" pitchFamily="49" charset="-128"/>
                <a:cs typeface="MS-Mincho"/>
              </a:rPr>
              <a:t>(</a:t>
            </a:r>
            <a:r>
              <a:rPr lang="ja-JP" altLang="ja-JP" sz="1400" b="1" i="1" u="dbl" dirty="0">
                <a:effectLst/>
                <a:ea typeface="ＭＳ ゴシック" panose="020B0609070205080204" pitchFamily="49" charset="-128"/>
                <a:cs typeface="MS-Mincho"/>
              </a:rPr>
              <a:t>令和</a:t>
            </a:r>
            <a:r>
              <a:rPr lang="ja-JP" altLang="en-US" sz="1400" b="1" i="1" u="dbl" dirty="0">
                <a:ea typeface="ＭＳ ゴシック" panose="020B0609070205080204" pitchFamily="49" charset="-128"/>
                <a:cs typeface="MS-Mincho"/>
              </a:rPr>
              <a:t>８</a:t>
            </a:r>
            <a:r>
              <a:rPr lang="ja-JP" altLang="ja-JP" sz="1400" b="1" i="1" u="dbl" dirty="0">
                <a:effectLst/>
                <a:ea typeface="ＭＳ ゴシック" panose="020B0609070205080204" pitchFamily="49" charset="-128"/>
                <a:cs typeface="MS-Mincho"/>
              </a:rPr>
              <a:t>年</a:t>
            </a:r>
            <a:r>
              <a:rPr lang="ja-JP" altLang="en-US" sz="1400" b="1" i="1" u="dbl" dirty="0">
                <a:ea typeface="ＭＳ ゴシック" panose="020B0609070205080204" pitchFamily="49" charset="-128"/>
                <a:cs typeface="MS-Mincho"/>
              </a:rPr>
              <a:t>６</a:t>
            </a:r>
            <a:r>
              <a:rPr lang="ja-JP" altLang="ja-JP" sz="1400" b="1" i="1" u="dbl" dirty="0">
                <a:effectLst/>
                <a:ea typeface="ＭＳ ゴシック" panose="020B0609070205080204" pitchFamily="49" charset="-128"/>
                <a:cs typeface="MS-Mincho"/>
              </a:rPr>
              <a:t>月</a:t>
            </a:r>
            <a:r>
              <a:rPr lang="ja-JP" altLang="en-US" sz="1400" b="1" i="1" u="dbl" dirty="0">
                <a:ea typeface="ＭＳ ゴシック" panose="020B0609070205080204" pitchFamily="49" charset="-128"/>
                <a:cs typeface="MS-Mincho"/>
              </a:rPr>
              <a:t>２６</a:t>
            </a:r>
            <a:r>
              <a:rPr lang="ja-JP" altLang="ja-JP" sz="1400" b="1" i="1" u="dbl" dirty="0">
                <a:effectLst/>
                <a:ea typeface="ＭＳ ゴシック" panose="020B0609070205080204" pitchFamily="49" charset="-128"/>
                <a:cs typeface="MS-Mincho"/>
              </a:rPr>
              <a:t>日</a:t>
            </a:r>
            <a:r>
              <a:rPr lang="en-US" altLang="ja-JP" sz="1400" b="1" i="1" u="dbl" dirty="0">
                <a:effectLst/>
                <a:ea typeface="ＭＳ ゴシック" panose="020B0609070205080204" pitchFamily="49" charset="-128"/>
                <a:cs typeface="MS-Mincho"/>
              </a:rPr>
              <a:t>(</a:t>
            </a:r>
            <a:r>
              <a:rPr lang="ja-JP" altLang="en-US" sz="1400" b="1" i="1" u="dbl" dirty="0">
                <a:effectLst/>
                <a:ea typeface="ＭＳ ゴシック" panose="020B0609070205080204" pitchFamily="49" charset="-128"/>
                <a:cs typeface="MS-Mincho"/>
              </a:rPr>
              <a:t>金</a:t>
            </a:r>
            <a:r>
              <a:rPr lang="en-US" altLang="ja-JP" sz="1400" b="1" i="1" u="dbl" dirty="0">
                <a:effectLst/>
                <a:ea typeface="ＭＳ ゴシック" panose="020B0609070205080204" pitchFamily="49" charset="-128"/>
                <a:cs typeface="MS-Mincho"/>
              </a:rPr>
              <a:t>)</a:t>
            </a:r>
            <a:r>
              <a:rPr lang="ja-JP" altLang="ja-JP" sz="1400" b="1" i="1" u="dbl" dirty="0">
                <a:effectLst/>
                <a:ea typeface="ＭＳ ゴシック" panose="020B0609070205080204" pitchFamily="49" charset="-128"/>
                <a:cs typeface="MS-Mincho"/>
              </a:rPr>
              <a:t>開催）</a:t>
            </a:r>
            <a:endParaRPr lang="ja-JP" altLang="en-US" sz="1400" dirty="0"/>
          </a:p>
        </p:txBody>
      </p:sp>
      <p:sp>
        <p:nvSpPr>
          <p:cNvPr id="5" name="テキスト ボックス 4">
            <a:extLst>
              <a:ext uri="{FF2B5EF4-FFF2-40B4-BE49-F238E27FC236}">
                <a16:creationId xmlns:a16="http://schemas.microsoft.com/office/drawing/2014/main" id="{418B5DCE-9DF7-87FE-02D4-7CB99D7155B7}"/>
              </a:ext>
            </a:extLst>
          </p:cNvPr>
          <p:cNvSpPr txBox="1"/>
          <p:nvPr/>
        </p:nvSpPr>
        <p:spPr>
          <a:xfrm>
            <a:off x="3625850" y="8699500"/>
            <a:ext cx="3930650" cy="338554"/>
          </a:xfrm>
          <a:prstGeom prst="rect">
            <a:avLst/>
          </a:prstGeom>
          <a:noFill/>
        </p:spPr>
        <p:txBody>
          <a:bodyPr wrap="square">
            <a:spAutoFit/>
          </a:bodyPr>
          <a:lstStyle/>
          <a:p>
            <a:r>
              <a:rPr lang="en-US" altLang="ja-JP" sz="800" b="0" i="0" dirty="0">
                <a:solidFill>
                  <a:srgbClr val="2E3136"/>
                </a:solidFill>
                <a:effectLst/>
                <a:latin typeface="ヒラギノ角ゴ Pro W3"/>
              </a:rPr>
              <a:t>※</a:t>
            </a:r>
            <a:r>
              <a:rPr lang="ja-JP" altLang="en-US" sz="800" b="0" i="0" dirty="0">
                <a:solidFill>
                  <a:srgbClr val="2E3136"/>
                </a:solidFill>
                <a:effectLst/>
                <a:latin typeface="ヒラギノ角ゴ Pro W3"/>
              </a:rPr>
              <a:t>１「労働施策の総合的な推進並びに労働者の雇用の安定及び職業生活の充　　</a:t>
            </a:r>
            <a:endParaRPr lang="en-US" altLang="ja-JP" sz="800" b="0" i="0" dirty="0">
              <a:solidFill>
                <a:srgbClr val="2E3136"/>
              </a:solidFill>
              <a:effectLst/>
              <a:latin typeface="ヒラギノ角ゴ Pro W3"/>
            </a:endParaRPr>
          </a:p>
          <a:p>
            <a:r>
              <a:rPr lang="ja-JP" altLang="en-US" sz="800" dirty="0">
                <a:solidFill>
                  <a:srgbClr val="2E3136"/>
                </a:solidFill>
                <a:latin typeface="ヒラギノ角ゴ Pro W3"/>
              </a:rPr>
              <a:t>　　</a:t>
            </a:r>
            <a:r>
              <a:rPr lang="ja-JP" altLang="en-US" sz="800" b="0" i="0" dirty="0">
                <a:solidFill>
                  <a:srgbClr val="2E3136"/>
                </a:solidFill>
                <a:effectLst/>
                <a:latin typeface="ヒラギノ角ゴ Pro W3"/>
              </a:rPr>
              <a:t>実等に関する法律」第</a:t>
            </a:r>
            <a:r>
              <a:rPr lang="en-US" altLang="ja-JP" sz="800" b="0" i="0" dirty="0">
                <a:solidFill>
                  <a:srgbClr val="2E3136"/>
                </a:solidFill>
                <a:effectLst/>
                <a:latin typeface="ヒラギノ角ゴ Pro W3"/>
              </a:rPr>
              <a:t>10</a:t>
            </a:r>
            <a:r>
              <a:rPr lang="ja-JP" altLang="en-US" sz="800" b="0" i="0" dirty="0">
                <a:solidFill>
                  <a:srgbClr val="2E3136"/>
                </a:solidFill>
                <a:effectLst/>
                <a:latin typeface="ヒラギノ角ゴ Pro W3"/>
              </a:rPr>
              <a:t>条の</a:t>
            </a:r>
            <a:r>
              <a:rPr lang="en-US" altLang="ja-JP" sz="800" b="0" i="0" dirty="0">
                <a:solidFill>
                  <a:srgbClr val="2E3136"/>
                </a:solidFill>
                <a:effectLst/>
                <a:latin typeface="ヒラギノ角ゴ Pro W3"/>
              </a:rPr>
              <a:t>3</a:t>
            </a:r>
            <a:r>
              <a:rPr lang="ja-JP" altLang="en-US" sz="800" b="0" i="0" dirty="0">
                <a:solidFill>
                  <a:srgbClr val="2E3136"/>
                </a:solidFill>
                <a:effectLst/>
                <a:latin typeface="ヒラギノ角ゴ Pro W3"/>
              </a:rPr>
              <a:t>に基づく協議会（働き方改革推進協議会）</a:t>
            </a:r>
            <a:endParaRPr lang="ja-JP" altLang="en-US" sz="800" dirty="0"/>
          </a:p>
        </p:txBody>
      </p:sp>
      <p:pic>
        <p:nvPicPr>
          <p:cNvPr id="3" name="図 2" descr="アイコン&#10;&#10;AI によって生成されたコンテンツは間違っている可能性があります。">
            <a:extLst>
              <a:ext uri="{FF2B5EF4-FFF2-40B4-BE49-F238E27FC236}">
                <a16:creationId xmlns:a16="http://schemas.microsoft.com/office/drawing/2014/main" id="{E06CEED8-518A-BCE7-35D2-E3001FFE95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4650" y="1917700"/>
            <a:ext cx="1676400" cy="1447800"/>
          </a:xfrm>
          <a:prstGeom prst="rect">
            <a:avLst/>
          </a:prstGeom>
        </p:spPr>
      </p:pic>
    </p:spTree>
    <p:extLst>
      <p:ext uri="{BB962C8B-B14F-4D97-AF65-F5344CB8AC3E}">
        <p14:creationId xmlns:p14="http://schemas.microsoft.com/office/powerpoint/2010/main" val="4059061431"/>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バッジ">
  <a:themeElements>
    <a:clrScheme name="バッジ">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バッジ">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バッ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1_バッジ">
  <a:themeElements>
    <a:clrScheme name="バッジ">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バッジ">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バッ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lipFill>
          <a:blip xmlns:r="http://schemas.openxmlformats.org/officeDocument/2006/relationships" r:embed="rId1"/>
          <a:tile tx="0" ty="0" sx="100000" sy="100000" flip="none" algn="tl"/>
        </a:blipFill>
        <a:ln>
          <a:noFill/>
        </a:ln>
      </a:spPr>
      <a:bodyPr rtlCol="0" anchor="ctr"/>
      <a:lstStyle>
        <a:defPPr algn="ctr">
          <a:defRPr kumimoji="1" sz="2800" b="1" dirty="0">
            <a:solidFill>
              <a:schemeClr val="tx1"/>
            </a:solidFill>
          </a:defRPr>
        </a:defPPr>
      </a:lstStyle>
      <a:style>
        <a:lnRef idx="0">
          <a:scrgbClr r="0" g="0" b="0"/>
        </a:lnRef>
        <a:fillRef idx="0">
          <a:scrgbClr r="0" g="0" b="0"/>
        </a:fillRef>
        <a:effectRef idx="0">
          <a:scrgbClr r="0" g="0" b="0"/>
        </a:effectRef>
        <a:fontRef idx="minor">
          <a:schemeClr val="lt1"/>
        </a:fontRef>
      </a:style>
    </a:spDef>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TM10001106[[fn=バッジ]]</Template>
  <TotalTime>1137</TotalTime>
  <Words>494</Words>
  <Application>Microsoft Office PowerPoint</Application>
  <PresentationFormat>ユーザー設定</PresentationFormat>
  <Paragraphs>70</Paragraphs>
  <Slides>2</Slides>
  <Notes>1</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2</vt:i4>
      </vt:variant>
    </vt:vector>
  </HeadingPairs>
  <TitlesOfParts>
    <vt:vector size="16" baseType="lpstr">
      <vt:lpstr>BIZ UDPゴシック</vt:lpstr>
      <vt:lpstr>HGP創英角ｺﾞｼｯｸUB</vt:lpstr>
      <vt:lpstr>HGS創英角ｺﾞｼｯｸUB</vt:lpstr>
      <vt:lpstr>HG創英角ｺﾞｼｯｸUB</vt:lpstr>
      <vt:lpstr>ＭＳ Ｐゴシック</vt:lpstr>
      <vt:lpstr>ＭＳ ゴシック</vt:lpstr>
      <vt:lpstr>ヒラギノ角ゴ Pro W3</vt:lpstr>
      <vt:lpstr>游ゴシック</vt:lpstr>
      <vt:lpstr>Arial</vt:lpstr>
      <vt:lpstr>Century</vt:lpstr>
      <vt:lpstr>Gill Sans MT</vt:lpstr>
      <vt:lpstr>Impact</vt:lpstr>
      <vt:lpstr>バッジ</vt:lpstr>
      <vt:lpstr>1_バッジ</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お仕事カフェセミナーチラシ_2024_2</dc:title>
  <dc:creator>松村嘉文</dc:creator>
  <cp:lastModifiedBy>埼玉県センター長</cp:lastModifiedBy>
  <cp:revision>10</cp:revision>
  <cp:lastPrinted>2026-04-20T08:06:30Z</cp:lastPrinted>
  <dcterms:created xsi:type="dcterms:W3CDTF">2024-04-10T11:43:25Z</dcterms:created>
  <dcterms:modified xsi:type="dcterms:W3CDTF">2026-04-20T08:09:41Z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Adobe Illustrator 28.1 (Macintosh)</vt:lpwstr>
  </property>
  <property fmtid="{D5CDD505-2E9C-101B-9397-08002B2CF9AE}" pid="4" name="LastSaved">
    <vt:filetime>2024-04-10T00:00:00Z</vt:filetime>
  </property>
  <property fmtid="{D5CDD505-2E9C-101B-9397-08002B2CF9AE}" pid="5" name="Producer">
    <vt:lpwstr>Adobe PDF library 17.00</vt:lpwstr>
  </property>
</Properties>
</file>