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7" r:id="rId2"/>
  </p:sldIdLst>
  <p:sldSz cx="12192000" cy="6858000"/>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407001-87E4-47C5-A059-28C342561D31}" v="192" dt="2026-09-07T01:09:40.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104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ED6DA06-45D1-4808-BC0D-3D5DA38D4C42}" type="datetimeFigureOut">
              <a:rPr kumimoji="1" lang="ja-JP" altLang="en-US" smtClean="0"/>
              <a:t>2026/9/28</a:t>
            </a:fld>
            <a:endParaRPr kumimoji="1" lang="ja-JP" altLang="en-US"/>
          </a:p>
        </p:txBody>
      </p:sp>
      <p:sp>
        <p:nvSpPr>
          <p:cNvPr id="4" name="スライド イメージ プレースホルダー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E49A8A9-A0E7-4EAE-975B-B1C990500D1F}" type="slidenum">
              <a:rPr kumimoji="1" lang="ja-JP" altLang="en-US" smtClean="0"/>
              <a:t>‹#›</a:t>
            </a:fld>
            <a:endParaRPr kumimoji="1" lang="ja-JP" altLang="en-US"/>
          </a:p>
        </p:txBody>
      </p:sp>
    </p:spTree>
    <p:extLst>
      <p:ext uri="{BB962C8B-B14F-4D97-AF65-F5344CB8AC3E}">
        <p14:creationId xmlns:p14="http://schemas.microsoft.com/office/powerpoint/2010/main" val="73770476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E49A8A9-A0E7-4EAE-975B-B1C990500D1F}" type="slidenum">
              <a:rPr kumimoji="1" lang="ja-JP" altLang="en-US" smtClean="0"/>
              <a:t>1</a:t>
            </a:fld>
            <a:endParaRPr kumimoji="1" lang="ja-JP" altLang="en-US"/>
          </a:p>
        </p:txBody>
      </p:sp>
    </p:spTree>
    <p:extLst>
      <p:ext uri="{BB962C8B-B14F-4D97-AF65-F5344CB8AC3E}">
        <p14:creationId xmlns:p14="http://schemas.microsoft.com/office/powerpoint/2010/main" val="3413488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5070F8-09B6-C21C-F264-D606F1B5F44B}"/>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7981283-E529-3481-4358-DC79591024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5CC6D316-4724-5950-E75C-13AB14A6D481}"/>
              </a:ext>
            </a:extLst>
          </p:cNvPr>
          <p:cNvSpPr>
            <a:spLocks noGrp="1"/>
          </p:cNvSpPr>
          <p:nvPr>
            <p:ph type="dt" sz="half" idx="10"/>
          </p:nvPr>
        </p:nvSpPr>
        <p:spPr/>
        <p:txBody>
          <a:bodyPr/>
          <a:lstStyle/>
          <a:p>
            <a:fld id="{8C895540-8BCF-4189-861C-46072BEBB7A8}" type="datetimeFigureOut">
              <a:rPr kumimoji="1" lang="ja-JP" altLang="en-US" smtClean="0"/>
              <a:t>2026/9/28</a:t>
            </a:fld>
            <a:endParaRPr kumimoji="1" lang="ja-JP" altLang="en-US"/>
          </a:p>
        </p:txBody>
      </p:sp>
      <p:sp>
        <p:nvSpPr>
          <p:cNvPr id="5" name="フッター プレースホルダー 4">
            <a:extLst>
              <a:ext uri="{FF2B5EF4-FFF2-40B4-BE49-F238E27FC236}">
                <a16:creationId xmlns:a16="http://schemas.microsoft.com/office/drawing/2014/main" id="{33300DCD-2BF6-5E88-F0E3-1AC83F3D2C2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E648D24-014C-9BD6-0365-501793B4BBB2}"/>
              </a:ext>
            </a:extLst>
          </p:cNvPr>
          <p:cNvSpPr>
            <a:spLocks noGrp="1"/>
          </p:cNvSpPr>
          <p:nvPr>
            <p:ph type="sldNum" sz="quarter" idx="12"/>
          </p:nvPr>
        </p:nvSpPr>
        <p:spPr/>
        <p:txBody>
          <a:bodyPr/>
          <a:lstStyle/>
          <a:p>
            <a:fld id="{EE807899-4FBA-4626-8110-561973DCFDFC}" type="slidenum">
              <a:rPr kumimoji="1" lang="ja-JP" altLang="en-US" smtClean="0"/>
              <a:t>‹#›</a:t>
            </a:fld>
            <a:endParaRPr kumimoji="1" lang="ja-JP" altLang="en-US"/>
          </a:p>
        </p:txBody>
      </p:sp>
    </p:spTree>
    <p:extLst>
      <p:ext uri="{BB962C8B-B14F-4D97-AF65-F5344CB8AC3E}">
        <p14:creationId xmlns:p14="http://schemas.microsoft.com/office/powerpoint/2010/main" val="1807565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02FC19-FAA5-AC2A-7CD8-6DD2A6602D8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59DF124-0BA8-D0A4-BACD-A683D26744C7}"/>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EB3C477-BC46-F01A-0A3F-0CD00505F794}"/>
              </a:ext>
            </a:extLst>
          </p:cNvPr>
          <p:cNvSpPr>
            <a:spLocks noGrp="1"/>
          </p:cNvSpPr>
          <p:nvPr>
            <p:ph type="dt" sz="half" idx="10"/>
          </p:nvPr>
        </p:nvSpPr>
        <p:spPr/>
        <p:txBody>
          <a:bodyPr/>
          <a:lstStyle/>
          <a:p>
            <a:fld id="{8C895540-8BCF-4189-861C-46072BEBB7A8}" type="datetimeFigureOut">
              <a:rPr kumimoji="1" lang="ja-JP" altLang="en-US" smtClean="0"/>
              <a:t>2026/9/28</a:t>
            </a:fld>
            <a:endParaRPr kumimoji="1" lang="ja-JP" altLang="en-US"/>
          </a:p>
        </p:txBody>
      </p:sp>
      <p:sp>
        <p:nvSpPr>
          <p:cNvPr id="5" name="フッター プレースホルダー 4">
            <a:extLst>
              <a:ext uri="{FF2B5EF4-FFF2-40B4-BE49-F238E27FC236}">
                <a16:creationId xmlns:a16="http://schemas.microsoft.com/office/drawing/2014/main" id="{70D2A04B-D67F-1F44-E4C6-D6736656D1A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978C533-2AEF-3393-D3ED-A4C874DBF8BF}"/>
              </a:ext>
            </a:extLst>
          </p:cNvPr>
          <p:cNvSpPr>
            <a:spLocks noGrp="1"/>
          </p:cNvSpPr>
          <p:nvPr>
            <p:ph type="sldNum" sz="quarter" idx="12"/>
          </p:nvPr>
        </p:nvSpPr>
        <p:spPr/>
        <p:txBody>
          <a:bodyPr/>
          <a:lstStyle/>
          <a:p>
            <a:fld id="{EE807899-4FBA-4626-8110-561973DCFDFC}" type="slidenum">
              <a:rPr kumimoji="1" lang="ja-JP" altLang="en-US" smtClean="0"/>
              <a:t>‹#›</a:t>
            </a:fld>
            <a:endParaRPr kumimoji="1" lang="ja-JP" altLang="en-US"/>
          </a:p>
        </p:txBody>
      </p:sp>
    </p:spTree>
    <p:extLst>
      <p:ext uri="{BB962C8B-B14F-4D97-AF65-F5344CB8AC3E}">
        <p14:creationId xmlns:p14="http://schemas.microsoft.com/office/powerpoint/2010/main" val="3932406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43C094-D774-47B3-8847-76BBE5D36A93}"/>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12F6E9B-8319-F781-816E-DCC6FA797DD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7C0CEDE9-BCAE-4211-471A-357632F22712}"/>
              </a:ext>
            </a:extLst>
          </p:cNvPr>
          <p:cNvSpPr>
            <a:spLocks noGrp="1"/>
          </p:cNvSpPr>
          <p:nvPr>
            <p:ph type="dt" sz="half" idx="10"/>
          </p:nvPr>
        </p:nvSpPr>
        <p:spPr/>
        <p:txBody>
          <a:bodyPr/>
          <a:lstStyle/>
          <a:p>
            <a:fld id="{8C895540-8BCF-4189-861C-46072BEBB7A8}" type="datetimeFigureOut">
              <a:rPr kumimoji="1" lang="ja-JP" altLang="en-US" smtClean="0"/>
              <a:t>2026/9/28</a:t>
            </a:fld>
            <a:endParaRPr kumimoji="1" lang="ja-JP" altLang="en-US"/>
          </a:p>
        </p:txBody>
      </p:sp>
      <p:sp>
        <p:nvSpPr>
          <p:cNvPr id="5" name="フッター プレースホルダー 4">
            <a:extLst>
              <a:ext uri="{FF2B5EF4-FFF2-40B4-BE49-F238E27FC236}">
                <a16:creationId xmlns:a16="http://schemas.microsoft.com/office/drawing/2014/main" id="{F324941F-17E5-D7FE-6BF3-AE007220430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F9AE461-B005-F6DC-9AE4-8D6CC9DC62FD}"/>
              </a:ext>
            </a:extLst>
          </p:cNvPr>
          <p:cNvSpPr>
            <a:spLocks noGrp="1"/>
          </p:cNvSpPr>
          <p:nvPr>
            <p:ph type="sldNum" sz="quarter" idx="12"/>
          </p:nvPr>
        </p:nvSpPr>
        <p:spPr/>
        <p:txBody>
          <a:bodyPr/>
          <a:lstStyle/>
          <a:p>
            <a:fld id="{EE807899-4FBA-4626-8110-561973DCFDFC}" type="slidenum">
              <a:rPr kumimoji="1" lang="ja-JP" altLang="en-US" smtClean="0"/>
              <a:t>‹#›</a:t>
            </a:fld>
            <a:endParaRPr kumimoji="1" lang="ja-JP" altLang="en-US"/>
          </a:p>
        </p:txBody>
      </p:sp>
    </p:spTree>
    <p:extLst>
      <p:ext uri="{BB962C8B-B14F-4D97-AF65-F5344CB8AC3E}">
        <p14:creationId xmlns:p14="http://schemas.microsoft.com/office/powerpoint/2010/main" val="69879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2C2611D-0B49-202C-AE16-569F49181F5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C70E06B-EF47-162C-5AD4-31596ABEA499}"/>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22993FA5-7D4A-B36C-654C-4F0EDFB80642}"/>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C717FF8-DA0B-A768-25BD-0C0AC0079817}"/>
              </a:ext>
            </a:extLst>
          </p:cNvPr>
          <p:cNvSpPr>
            <a:spLocks noGrp="1"/>
          </p:cNvSpPr>
          <p:nvPr>
            <p:ph type="dt" sz="half" idx="10"/>
          </p:nvPr>
        </p:nvSpPr>
        <p:spPr/>
        <p:txBody>
          <a:bodyPr/>
          <a:lstStyle/>
          <a:p>
            <a:fld id="{8C895540-8BCF-4189-861C-46072BEBB7A8}" type="datetimeFigureOut">
              <a:rPr kumimoji="1" lang="ja-JP" altLang="en-US" smtClean="0"/>
              <a:t>2026/9/28</a:t>
            </a:fld>
            <a:endParaRPr kumimoji="1" lang="ja-JP" altLang="en-US"/>
          </a:p>
        </p:txBody>
      </p:sp>
      <p:sp>
        <p:nvSpPr>
          <p:cNvPr id="6" name="フッター プレースホルダー 5">
            <a:extLst>
              <a:ext uri="{FF2B5EF4-FFF2-40B4-BE49-F238E27FC236}">
                <a16:creationId xmlns:a16="http://schemas.microsoft.com/office/drawing/2014/main" id="{D2064A5D-509F-CB33-912A-75728ADA3B5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F7820C3-4378-0CA9-B045-7EF95E1896AC}"/>
              </a:ext>
            </a:extLst>
          </p:cNvPr>
          <p:cNvSpPr>
            <a:spLocks noGrp="1"/>
          </p:cNvSpPr>
          <p:nvPr>
            <p:ph type="sldNum" sz="quarter" idx="12"/>
          </p:nvPr>
        </p:nvSpPr>
        <p:spPr/>
        <p:txBody>
          <a:bodyPr/>
          <a:lstStyle/>
          <a:p>
            <a:fld id="{EE807899-4FBA-4626-8110-561973DCFDFC}" type="slidenum">
              <a:rPr kumimoji="1" lang="ja-JP" altLang="en-US" smtClean="0"/>
              <a:t>‹#›</a:t>
            </a:fld>
            <a:endParaRPr kumimoji="1" lang="ja-JP" altLang="en-US"/>
          </a:p>
        </p:txBody>
      </p:sp>
    </p:spTree>
    <p:extLst>
      <p:ext uri="{BB962C8B-B14F-4D97-AF65-F5344CB8AC3E}">
        <p14:creationId xmlns:p14="http://schemas.microsoft.com/office/powerpoint/2010/main" val="4288289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4FC0676-EC87-D5BD-9674-9CE74CFCAD99}"/>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EA69864-B39B-92F1-C520-F6DCC4A03B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D70BB1EB-40B1-403B-CC48-54D1F4AB709C}"/>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356E66FB-3414-BFC8-8852-BE3D4E7E18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EE19053-BB2C-A758-119E-AAA1B5830601}"/>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F2EC105-F0E4-C529-E1F3-CCF7E2ED706D}"/>
              </a:ext>
            </a:extLst>
          </p:cNvPr>
          <p:cNvSpPr>
            <a:spLocks noGrp="1"/>
          </p:cNvSpPr>
          <p:nvPr>
            <p:ph type="dt" sz="half" idx="10"/>
          </p:nvPr>
        </p:nvSpPr>
        <p:spPr/>
        <p:txBody>
          <a:bodyPr/>
          <a:lstStyle/>
          <a:p>
            <a:fld id="{8C895540-8BCF-4189-861C-46072BEBB7A8}" type="datetimeFigureOut">
              <a:rPr kumimoji="1" lang="ja-JP" altLang="en-US" smtClean="0"/>
              <a:t>2026/9/28</a:t>
            </a:fld>
            <a:endParaRPr kumimoji="1" lang="ja-JP" altLang="en-US"/>
          </a:p>
        </p:txBody>
      </p:sp>
      <p:sp>
        <p:nvSpPr>
          <p:cNvPr id="8" name="フッター プレースホルダー 7">
            <a:extLst>
              <a:ext uri="{FF2B5EF4-FFF2-40B4-BE49-F238E27FC236}">
                <a16:creationId xmlns:a16="http://schemas.microsoft.com/office/drawing/2014/main" id="{FAD451A7-89A4-7A1F-D920-F87983AECB77}"/>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7122FBBC-A293-3148-D404-9F9D6FC19AD7}"/>
              </a:ext>
            </a:extLst>
          </p:cNvPr>
          <p:cNvSpPr>
            <a:spLocks noGrp="1"/>
          </p:cNvSpPr>
          <p:nvPr>
            <p:ph type="sldNum" sz="quarter" idx="12"/>
          </p:nvPr>
        </p:nvSpPr>
        <p:spPr/>
        <p:txBody>
          <a:bodyPr/>
          <a:lstStyle/>
          <a:p>
            <a:fld id="{EE807899-4FBA-4626-8110-561973DCFDFC}" type="slidenum">
              <a:rPr kumimoji="1" lang="ja-JP" altLang="en-US" smtClean="0"/>
              <a:t>‹#›</a:t>
            </a:fld>
            <a:endParaRPr kumimoji="1" lang="ja-JP" altLang="en-US"/>
          </a:p>
        </p:txBody>
      </p:sp>
    </p:spTree>
    <p:extLst>
      <p:ext uri="{BB962C8B-B14F-4D97-AF65-F5344CB8AC3E}">
        <p14:creationId xmlns:p14="http://schemas.microsoft.com/office/powerpoint/2010/main" val="188496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90F97A-F902-CB86-3900-7402A269D38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BBB7723A-8299-A4E4-BD0B-D83E01448CB6}"/>
              </a:ext>
            </a:extLst>
          </p:cNvPr>
          <p:cNvSpPr>
            <a:spLocks noGrp="1"/>
          </p:cNvSpPr>
          <p:nvPr>
            <p:ph type="dt" sz="half" idx="10"/>
          </p:nvPr>
        </p:nvSpPr>
        <p:spPr/>
        <p:txBody>
          <a:bodyPr/>
          <a:lstStyle/>
          <a:p>
            <a:fld id="{8C895540-8BCF-4189-861C-46072BEBB7A8}" type="datetimeFigureOut">
              <a:rPr kumimoji="1" lang="ja-JP" altLang="en-US" smtClean="0"/>
              <a:t>2026/9/28</a:t>
            </a:fld>
            <a:endParaRPr kumimoji="1" lang="ja-JP" altLang="en-US"/>
          </a:p>
        </p:txBody>
      </p:sp>
      <p:sp>
        <p:nvSpPr>
          <p:cNvPr id="4" name="フッター プレースホルダー 3">
            <a:extLst>
              <a:ext uri="{FF2B5EF4-FFF2-40B4-BE49-F238E27FC236}">
                <a16:creationId xmlns:a16="http://schemas.microsoft.com/office/drawing/2014/main" id="{385639EE-ADB6-2F9E-0D96-659A266FEAB4}"/>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94FC62A-9FF5-1072-A46C-080575B0EE8E}"/>
              </a:ext>
            </a:extLst>
          </p:cNvPr>
          <p:cNvSpPr>
            <a:spLocks noGrp="1"/>
          </p:cNvSpPr>
          <p:nvPr>
            <p:ph type="sldNum" sz="quarter" idx="12"/>
          </p:nvPr>
        </p:nvSpPr>
        <p:spPr/>
        <p:txBody>
          <a:bodyPr/>
          <a:lstStyle/>
          <a:p>
            <a:fld id="{EE807899-4FBA-4626-8110-561973DCFDFC}" type="slidenum">
              <a:rPr kumimoji="1" lang="ja-JP" altLang="en-US" smtClean="0"/>
              <a:t>‹#›</a:t>
            </a:fld>
            <a:endParaRPr kumimoji="1" lang="ja-JP" altLang="en-US"/>
          </a:p>
        </p:txBody>
      </p:sp>
    </p:spTree>
    <p:extLst>
      <p:ext uri="{BB962C8B-B14F-4D97-AF65-F5344CB8AC3E}">
        <p14:creationId xmlns:p14="http://schemas.microsoft.com/office/powerpoint/2010/main" val="3365418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2498FEC5-42E6-E799-F512-0FC001B87C57}"/>
              </a:ext>
            </a:extLst>
          </p:cNvPr>
          <p:cNvSpPr>
            <a:spLocks noGrp="1"/>
          </p:cNvSpPr>
          <p:nvPr>
            <p:ph type="dt" sz="half" idx="10"/>
          </p:nvPr>
        </p:nvSpPr>
        <p:spPr/>
        <p:txBody>
          <a:bodyPr/>
          <a:lstStyle/>
          <a:p>
            <a:fld id="{8C895540-8BCF-4189-861C-46072BEBB7A8}" type="datetimeFigureOut">
              <a:rPr kumimoji="1" lang="ja-JP" altLang="en-US" smtClean="0"/>
              <a:t>2026/9/28</a:t>
            </a:fld>
            <a:endParaRPr kumimoji="1" lang="ja-JP" altLang="en-US"/>
          </a:p>
        </p:txBody>
      </p:sp>
      <p:sp>
        <p:nvSpPr>
          <p:cNvPr id="3" name="フッター プレースホルダー 2">
            <a:extLst>
              <a:ext uri="{FF2B5EF4-FFF2-40B4-BE49-F238E27FC236}">
                <a16:creationId xmlns:a16="http://schemas.microsoft.com/office/drawing/2014/main" id="{B820A87B-96B1-FD5E-1B52-09748B75D438}"/>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23D53C3-6744-6CBA-A5D2-7248FD94033A}"/>
              </a:ext>
            </a:extLst>
          </p:cNvPr>
          <p:cNvSpPr>
            <a:spLocks noGrp="1"/>
          </p:cNvSpPr>
          <p:nvPr>
            <p:ph type="sldNum" sz="quarter" idx="12"/>
          </p:nvPr>
        </p:nvSpPr>
        <p:spPr/>
        <p:txBody>
          <a:bodyPr/>
          <a:lstStyle/>
          <a:p>
            <a:fld id="{EE807899-4FBA-4626-8110-561973DCFDFC}" type="slidenum">
              <a:rPr kumimoji="1" lang="ja-JP" altLang="en-US" smtClean="0"/>
              <a:t>‹#›</a:t>
            </a:fld>
            <a:endParaRPr kumimoji="1" lang="ja-JP" altLang="en-US"/>
          </a:p>
        </p:txBody>
      </p:sp>
    </p:spTree>
    <p:extLst>
      <p:ext uri="{BB962C8B-B14F-4D97-AF65-F5344CB8AC3E}">
        <p14:creationId xmlns:p14="http://schemas.microsoft.com/office/powerpoint/2010/main" val="1248433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9A1E63-2D4A-C4F7-E8D8-E417A4EFBFE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38FE915-8E01-2986-B259-6996CEFC9C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3EA5E40B-6CC2-407D-9E56-E87EC6658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616ACC4-B9F6-3218-4E13-6FD3498E912A}"/>
              </a:ext>
            </a:extLst>
          </p:cNvPr>
          <p:cNvSpPr>
            <a:spLocks noGrp="1"/>
          </p:cNvSpPr>
          <p:nvPr>
            <p:ph type="dt" sz="half" idx="10"/>
          </p:nvPr>
        </p:nvSpPr>
        <p:spPr/>
        <p:txBody>
          <a:bodyPr/>
          <a:lstStyle/>
          <a:p>
            <a:fld id="{8C895540-8BCF-4189-861C-46072BEBB7A8}" type="datetimeFigureOut">
              <a:rPr kumimoji="1" lang="ja-JP" altLang="en-US" smtClean="0"/>
              <a:t>2026/9/28</a:t>
            </a:fld>
            <a:endParaRPr kumimoji="1" lang="ja-JP" altLang="en-US"/>
          </a:p>
        </p:txBody>
      </p:sp>
      <p:sp>
        <p:nvSpPr>
          <p:cNvPr id="6" name="フッター プレースホルダー 5">
            <a:extLst>
              <a:ext uri="{FF2B5EF4-FFF2-40B4-BE49-F238E27FC236}">
                <a16:creationId xmlns:a16="http://schemas.microsoft.com/office/drawing/2014/main" id="{DA66355C-A88F-077D-A0D8-C94B2AA7375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B896066-53F7-887D-5519-EEDF01AB299C}"/>
              </a:ext>
            </a:extLst>
          </p:cNvPr>
          <p:cNvSpPr>
            <a:spLocks noGrp="1"/>
          </p:cNvSpPr>
          <p:nvPr>
            <p:ph type="sldNum" sz="quarter" idx="12"/>
          </p:nvPr>
        </p:nvSpPr>
        <p:spPr/>
        <p:txBody>
          <a:bodyPr/>
          <a:lstStyle/>
          <a:p>
            <a:fld id="{EE807899-4FBA-4626-8110-561973DCFDFC}" type="slidenum">
              <a:rPr kumimoji="1" lang="ja-JP" altLang="en-US" smtClean="0"/>
              <a:t>‹#›</a:t>
            </a:fld>
            <a:endParaRPr kumimoji="1" lang="ja-JP" altLang="en-US"/>
          </a:p>
        </p:txBody>
      </p:sp>
    </p:spTree>
    <p:extLst>
      <p:ext uri="{BB962C8B-B14F-4D97-AF65-F5344CB8AC3E}">
        <p14:creationId xmlns:p14="http://schemas.microsoft.com/office/powerpoint/2010/main" val="4137223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1A84F3-15EA-9A6E-BBEF-A09E2C97E8D4}"/>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31C9E4C8-FD72-52C3-AC8D-0545B504EB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EBF950A4-6339-AC02-2921-5FF483EB14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43E5B1F-72E1-0BE9-2043-2E87B9054018}"/>
              </a:ext>
            </a:extLst>
          </p:cNvPr>
          <p:cNvSpPr>
            <a:spLocks noGrp="1"/>
          </p:cNvSpPr>
          <p:nvPr>
            <p:ph type="dt" sz="half" idx="10"/>
          </p:nvPr>
        </p:nvSpPr>
        <p:spPr/>
        <p:txBody>
          <a:bodyPr/>
          <a:lstStyle/>
          <a:p>
            <a:fld id="{8C895540-8BCF-4189-861C-46072BEBB7A8}" type="datetimeFigureOut">
              <a:rPr kumimoji="1" lang="ja-JP" altLang="en-US" smtClean="0"/>
              <a:t>2026/9/28</a:t>
            </a:fld>
            <a:endParaRPr kumimoji="1" lang="ja-JP" altLang="en-US"/>
          </a:p>
        </p:txBody>
      </p:sp>
      <p:sp>
        <p:nvSpPr>
          <p:cNvPr id="6" name="フッター プレースホルダー 5">
            <a:extLst>
              <a:ext uri="{FF2B5EF4-FFF2-40B4-BE49-F238E27FC236}">
                <a16:creationId xmlns:a16="http://schemas.microsoft.com/office/drawing/2014/main" id="{5606FF53-7A6C-F9FA-0167-311DD6FFE09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DA0D988-61E4-F55F-8D6A-853120691C94}"/>
              </a:ext>
            </a:extLst>
          </p:cNvPr>
          <p:cNvSpPr>
            <a:spLocks noGrp="1"/>
          </p:cNvSpPr>
          <p:nvPr>
            <p:ph type="sldNum" sz="quarter" idx="12"/>
          </p:nvPr>
        </p:nvSpPr>
        <p:spPr/>
        <p:txBody>
          <a:bodyPr/>
          <a:lstStyle/>
          <a:p>
            <a:fld id="{EE807899-4FBA-4626-8110-561973DCFDFC}" type="slidenum">
              <a:rPr kumimoji="1" lang="ja-JP" altLang="en-US" smtClean="0"/>
              <a:t>‹#›</a:t>
            </a:fld>
            <a:endParaRPr kumimoji="1" lang="ja-JP" altLang="en-US"/>
          </a:p>
        </p:txBody>
      </p:sp>
    </p:spTree>
    <p:extLst>
      <p:ext uri="{BB962C8B-B14F-4D97-AF65-F5344CB8AC3E}">
        <p14:creationId xmlns:p14="http://schemas.microsoft.com/office/powerpoint/2010/main" val="551386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819DB0-B9B1-754B-EA80-DF38172DF12C}"/>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A30FBFA-6F51-AA0E-1F03-B58A4A1CE0C2}"/>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B2D23C4-FFD8-755D-6B83-FB7CACC27B15}"/>
              </a:ext>
            </a:extLst>
          </p:cNvPr>
          <p:cNvSpPr>
            <a:spLocks noGrp="1"/>
          </p:cNvSpPr>
          <p:nvPr>
            <p:ph type="dt" sz="half" idx="10"/>
          </p:nvPr>
        </p:nvSpPr>
        <p:spPr/>
        <p:txBody>
          <a:bodyPr/>
          <a:lstStyle/>
          <a:p>
            <a:fld id="{8C895540-8BCF-4189-861C-46072BEBB7A8}" type="datetimeFigureOut">
              <a:rPr kumimoji="1" lang="ja-JP" altLang="en-US" smtClean="0"/>
              <a:t>2026/9/28</a:t>
            </a:fld>
            <a:endParaRPr kumimoji="1" lang="ja-JP" altLang="en-US"/>
          </a:p>
        </p:txBody>
      </p:sp>
      <p:sp>
        <p:nvSpPr>
          <p:cNvPr id="5" name="フッター プレースホルダー 4">
            <a:extLst>
              <a:ext uri="{FF2B5EF4-FFF2-40B4-BE49-F238E27FC236}">
                <a16:creationId xmlns:a16="http://schemas.microsoft.com/office/drawing/2014/main" id="{FD1ED712-E61C-DB70-A708-7044CE2F1E9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90C41D9-37DF-4631-DE5D-E6E0ADFC919C}"/>
              </a:ext>
            </a:extLst>
          </p:cNvPr>
          <p:cNvSpPr>
            <a:spLocks noGrp="1"/>
          </p:cNvSpPr>
          <p:nvPr>
            <p:ph type="sldNum" sz="quarter" idx="12"/>
          </p:nvPr>
        </p:nvSpPr>
        <p:spPr/>
        <p:txBody>
          <a:bodyPr/>
          <a:lstStyle/>
          <a:p>
            <a:fld id="{EE807899-4FBA-4626-8110-561973DCFDFC}" type="slidenum">
              <a:rPr kumimoji="1" lang="ja-JP" altLang="en-US" smtClean="0"/>
              <a:t>‹#›</a:t>
            </a:fld>
            <a:endParaRPr kumimoji="1" lang="ja-JP" altLang="en-US"/>
          </a:p>
        </p:txBody>
      </p:sp>
    </p:spTree>
    <p:extLst>
      <p:ext uri="{BB962C8B-B14F-4D97-AF65-F5344CB8AC3E}">
        <p14:creationId xmlns:p14="http://schemas.microsoft.com/office/powerpoint/2010/main" val="3270235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A4E18F8-1BDC-7C02-FA11-1590B68847BF}"/>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BF9E1A0-6245-E666-9330-D47C6E4A4B60}"/>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92CAD3B-9020-ADC9-7016-BC45CC593D2D}"/>
              </a:ext>
            </a:extLst>
          </p:cNvPr>
          <p:cNvSpPr>
            <a:spLocks noGrp="1"/>
          </p:cNvSpPr>
          <p:nvPr>
            <p:ph type="dt" sz="half" idx="10"/>
          </p:nvPr>
        </p:nvSpPr>
        <p:spPr/>
        <p:txBody>
          <a:bodyPr/>
          <a:lstStyle/>
          <a:p>
            <a:fld id="{8C895540-8BCF-4189-861C-46072BEBB7A8}" type="datetimeFigureOut">
              <a:rPr kumimoji="1" lang="ja-JP" altLang="en-US" smtClean="0"/>
              <a:t>2026/9/28</a:t>
            </a:fld>
            <a:endParaRPr kumimoji="1" lang="ja-JP" altLang="en-US"/>
          </a:p>
        </p:txBody>
      </p:sp>
      <p:sp>
        <p:nvSpPr>
          <p:cNvPr id="5" name="フッター プレースホルダー 4">
            <a:extLst>
              <a:ext uri="{FF2B5EF4-FFF2-40B4-BE49-F238E27FC236}">
                <a16:creationId xmlns:a16="http://schemas.microsoft.com/office/drawing/2014/main" id="{30522299-A16B-3B88-419C-1E7271A0ACE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443CE9E-0FF3-9FE8-AC0F-64E0437FF15E}"/>
              </a:ext>
            </a:extLst>
          </p:cNvPr>
          <p:cNvSpPr>
            <a:spLocks noGrp="1"/>
          </p:cNvSpPr>
          <p:nvPr>
            <p:ph type="sldNum" sz="quarter" idx="12"/>
          </p:nvPr>
        </p:nvSpPr>
        <p:spPr/>
        <p:txBody>
          <a:bodyPr/>
          <a:lstStyle/>
          <a:p>
            <a:fld id="{EE807899-4FBA-4626-8110-561973DCFDFC}" type="slidenum">
              <a:rPr kumimoji="1" lang="ja-JP" altLang="en-US" smtClean="0"/>
              <a:t>‹#›</a:t>
            </a:fld>
            <a:endParaRPr kumimoji="1" lang="ja-JP" altLang="en-US"/>
          </a:p>
        </p:txBody>
      </p:sp>
    </p:spTree>
    <p:extLst>
      <p:ext uri="{BB962C8B-B14F-4D97-AF65-F5344CB8AC3E}">
        <p14:creationId xmlns:p14="http://schemas.microsoft.com/office/powerpoint/2010/main" val="841938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639ED80-80F2-4096-8679-88658AEA3D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DA84624-F423-58B9-AAE8-59F04B6566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001E00A-1A62-1FA0-F67B-99DEFC19E1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C895540-8BCF-4189-861C-46072BEBB7A8}" type="datetimeFigureOut">
              <a:rPr kumimoji="1" lang="ja-JP" altLang="en-US" smtClean="0"/>
              <a:t>2026/9/28</a:t>
            </a:fld>
            <a:endParaRPr kumimoji="1" lang="ja-JP" altLang="en-US"/>
          </a:p>
        </p:txBody>
      </p:sp>
      <p:sp>
        <p:nvSpPr>
          <p:cNvPr id="5" name="フッター プレースホルダー 4">
            <a:extLst>
              <a:ext uri="{FF2B5EF4-FFF2-40B4-BE49-F238E27FC236}">
                <a16:creationId xmlns:a16="http://schemas.microsoft.com/office/drawing/2014/main" id="{FF6D881F-2090-0956-DBE8-7D7D13F305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7A343126-386C-DA9E-3842-77E6E062DA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E807899-4FBA-4626-8110-561973DCFDFC}" type="slidenum">
              <a:rPr kumimoji="1" lang="ja-JP" altLang="en-US" smtClean="0"/>
              <a:t>‹#›</a:t>
            </a:fld>
            <a:endParaRPr kumimoji="1" lang="ja-JP" altLang="en-US"/>
          </a:p>
        </p:txBody>
      </p:sp>
    </p:spTree>
    <p:extLst>
      <p:ext uri="{BB962C8B-B14F-4D97-AF65-F5344CB8AC3E}">
        <p14:creationId xmlns:p14="http://schemas.microsoft.com/office/powerpoint/2010/main" val="26783014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00">
            <a:alpha val="22000"/>
          </a:srgbClr>
        </a:solidFill>
        <a:effectLst/>
      </p:bgPr>
    </p:bg>
    <p:spTree>
      <p:nvGrpSpPr>
        <p:cNvPr id="1" name=""/>
        <p:cNvGrpSpPr/>
        <p:nvPr/>
      </p:nvGrpSpPr>
      <p:grpSpPr>
        <a:xfrm>
          <a:off x="0" y="0"/>
          <a:ext cx="0" cy="0"/>
          <a:chOff x="0" y="0"/>
          <a:chExt cx="0" cy="0"/>
        </a:xfrm>
      </p:grpSpPr>
      <p:sp>
        <p:nvSpPr>
          <p:cNvPr id="1123" name="フローチャート: 代替処理 1122">
            <a:extLst>
              <a:ext uri="{FF2B5EF4-FFF2-40B4-BE49-F238E27FC236}">
                <a16:creationId xmlns:a16="http://schemas.microsoft.com/office/drawing/2014/main" id="{E61E153F-94EC-22DF-DCB9-6711E5805F7C}"/>
              </a:ext>
            </a:extLst>
          </p:cNvPr>
          <p:cNvSpPr/>
          <p:nvPr/>
        </p:nvSpPr>
        <p:spPr>
          <a:xfrm>
            <a:off x="1736269" y="1804352"/>
            <a:ext cx="9519559" cy="4140200"/>
          </a:xfrm>
          <a:prstGeom prst="flowChartAlternateProcess">
            <a:avLst/>
          </a:prstGeom>
          <a:ln w="38100">
            <a:solidFill>
              <a:schemeClr val="accent6">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 name="矢印: 五方向 1">
            <a:extLst>
              <a:ext uri="{FF2B5EF4-FFF2-40B4-BE49-F238E27FC236}">
                <a16:creationId xmlns:a16="http://schemas.microsoft.com/office/drawing/2014/main" id="{52F241C7-2EC7-4F7B-9325-0302460E6C6F}"/>
              </a:ext>
            </a:extLst>
          </p:cNvPr>
          <p:cNvSpPr/>
          <p:nvPr/>
        </p:nvSpPr>
        <p:spPr>
          <a:xfrm rot="5400000">
            <a:off x="101160" y="442001"/>
            <a:ext cx="1959431" cy="1264620"/>
          </a:xfrm>
          <a:prstGeom prst="homePlat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9" name="テキスト ボックス 1038">
            <a:extLst>
              <a:ext uri="{FF2B5EF4-FFF2-40B4-BE49-F238E27FC236}">
                <a16:creationId xmlns:a16="http://schemas.microsoft.com/office/drawing/2014/main" id="{C1721EB5-4CED-8583-255E-EBD52A5C2CB3}"/>
              </a:ext>
            </a:extLst>
          </p:cNvPr>
          <p:cNvSpPr txBox="1"/>
          <p:nvPr/>
        </p:nvSpPr>
        <p:spPr>
          <a:xfrm>
            <a:off x="1820352" y="1269631"/>
            <a:ext cx="9318172" cy="751034"/>
          </a:xfrm>
          <a:prstGeom prst="rect">
            <a:avLst/>
          </a:prstGeom>
          <a:noFill/>
        </p:spPr>
        <p:txBody>
          <a:bodyPr wrap="square" rtlCol="0" anchor="b" anchorCtr="1">
            <a:prstTxWarp prst="textArchUp">
              <a:avLst/>
            </a:prstTxWarp>
            <a:spAutoFit/>
          </a:bodyPr>
          <a:lstStyle/>
          <a:p>
            <a:pPr algn="ctr"/>
            <a:r>
              <a:rPr kumimoji="1" lang="ja-JP" altLang="en-US" sz="6000" b="1" dirty="0">
                <a:ln w="9525">
                  <a:solidFill>
                    <a:schemeClr val="tx2"/>
                  </a:solidFill>
                  <a:prstDash val="solid"/>
                </a:ln>
                <a:solidFill>
                  <a:srgbClr val="FFC000"/>
                </a:solidFill>
                <a:effectLst>
                  <a:outerShdw blurRad="12700" dist="38100" dir="2700000" algn="tl" rotWithShape="0">
                    <a:schemeClr val="bg1">
                      <a:lumMod val="50000"/>
                    </a:schemeClr>
                  </a:outerShdw>
                </a:effectLst>
                <a:latin typeface="BIZ UDPゴシック" panose="020B0400000000000000" pitchFamily="50" charset="-128"/>
                <a:ea typeface="BIZ UDPゴシック" panose="020B0400000000000000" pitchFamily="50" charset="-128"/>
              </a:rPr>
              <a:t>助成金相談キャンペーン</a:t>
            </a:r>
          </a:p>
        </p:txBody>
      </p:sp>
      <p:sp>
        <p:nvSpPr>
          <p:cNvPr id="3" name="フローチャート: 処理 2">
            <a:extLst>
              <a:ext uri="{FF2B5EF4-FFF2-40B4-BE49-F238E27FC236}">
                <a16:creationId xmlns:a16="http://schemas.microsoft.com/office/drawing/2014/main" id="{DB79FD1A-46A1-0519-31AE-986EF5A89876}"/>
              </a:ext>
            </a:extLst>
          </p:cNvPr>
          <p:cNvSpPr/>
          <p:nvPr/>
        </p:nvSpPr>
        <p:spPr>
          <a:xfrm>
            <a:off x="73572" y="73572"/>
            <a:ext cx="12044856" cy="6705600"/>
          </a:xfrm>
          <a:prstGeom prst="flowChartProcess">
            <a:avLst/>
          </a:prstGeom>
          <a:noFill/>
          <a:ln w="12382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409D3A46-79F0-EC42-D500-2E99B9BFC852}"/>
              </a:ext>
            </a:extLst>
          </p:cNvPr>
          <p:cNvSpPr txBox="1"/>
          <p:nvPr/>
        </p:nvSpPr>
        <p:spPr>
          <a:xfrm>
            <a:off x="2186608" y="2099935"/>
            <a:ext cx="8661096" cy="923330"/>
          </a:xfrm>
          <a:prstGeom prst="rect">
            <a:avLst/>
          </a:prstGeom>
          <a:noFill/>
          <a:ln w="38100">
            <a:solidFill>
              <a:schemeClr val="accent6">
                <a:lumMod val="60000"/>
                <a:lumOff val="40000"/>
              </a:schemeClr>
            </a:solidFill>
          </a:ln>
        </p:spPr>
        <p:txBody>
          <a:bodyPr wrap="square" rtlCol="0">
            <a:spAutoFit/>
          </a:bodyPr>
          <a:lstStyle/>
          <a:p>
            <a:r>
              <a:rPr lang="en-US" altLang="ja-JP" b="1" dirty="0">
                <a:solidFill>
                  <a:schemeClr val="tx2"/>
                </a:solidFill>
              </a:rPr>
              <a:t>【</a:t>
            </a:r>
            <a:r>
              <a:rPr kumimoji="1" lang="ja-JP" altLang="en-US" b="1" dirty="0">
                <a:solidFill>
                  <a:schemeClr val="tx2"/>
                </a:solidFill>
              </a:rPr>
              <a:t>業務改善助成金</a:t>
            </a:r>
            <a:r>
              <a:rPr kumimoji="1" lang="en-US" altLang="ja-JP" b="1" dirty="0">
                <a:solidFill>
                  <a:schemeClr val="tx2"/>
                </a:solidFill>
              </a:rPr>
              <a:t>】</a:t>
            </a:r>
            <a:r>
              <a:rPr kumimoji="1" lang="ja-JP" altLang="en-US" b="1" dirty="0">
                <a:solidFill>
                  <a:schemeClr val="tx2"/>
                </a:solidFill>
              </a:rPr>
              <a:t>　　</a:t>
            </a:r>
            <a:r>
              <a:rPr lang="ja-JP" altLang="en-US" b="1" strike="sngStrike" dirty="0"/>
              <a:t>申込期間　</a:t>
            </a:r>
            <a:r>
              <a:rPr lang="en-US" altLang="ja-JP" b="1" strike="sngStrike" dirty="0"/>
              <a:t>9</a:t>
            </a:r>
            <a:r>
              <a:rPr lang="ja-JP" altLang="en-US" b="1" strike="sngStrike" dirty="0"/>
              <a:t>月１日～１０月１日</a:t>
            </a:r>
            <a:endParaRPr lang="en-US" altLang="ja-JP" b="1" strike="sngStrike" dirty="0"/>
          </a:p>
          <a:p>
            <a:r>
              <a:rPr lang="ja-JP" altLang="en-US" dirty="0"/>
              <a:t>助成金内容　：　設備投資をして生産性を高め、事業場内の最低賃金を引き上げる助成上限額　：</a:t>
            </a:r>
            <a:r>
              <a:rPr lang="ja-JP" altLang="en-US" b="1" dirty="0"/>
              <a:t>　６００万円　</a:t>
            </a:r>
            <a:endParaRPr kumimoji="1" lang="ja-JP" altLang="en-US" b="1" dirty="0"/>
          </a:p>
        </p:txBody>
      </p:sp>
      <p:sp>
        <p:nvSpPr>
          <p:cNvPr id="6" name="テキスト ボックス 5">
            <a:extLst>
              <a:ext uri="{FF2B5EF4-FFF2-40B4-BE49-F238E27FC236}">
                <a16:creationId xmlns:a16="http://schemas.microsoft.com/office/drawing/2014/main" id="{23BBAC44-720B-4B60-1FB1-E34D9D3D7789}"/>
              </a:ext>
            </a:extLst>
          </p:cNvPr>
          <p:cNvSpPr txBox="1"/>
          <p:nvPr/>
        </p:nvSpPr>
        <p:spPr>
          <a:xfrm>
            <a:off x="2166428" y="3194267"/>
            <a:ext cx="8661096" cy="1200329"/>
          </a:xfrm>
          <a:prstGeom prst="rect">
            <a:avLst/>
          </a:prstGeom>
          <a:noFill/>
          <a:ln w="38100">
            <a:solidFill>
              <a:schemeClr val="accent6">
                <a:lumMod val="60000"/>
                <a:lumOff val="40000"/>
              </a:schemeClr>
            </a:solidFill>
          </a:ln>
        </p:spPr>
        <p:txBody>
          <a:bodyPr wrap="square" rtlCol="0">
            <a:spAutoFit/>
          </a:bodyPr>
          <a:lstStyle/>
          <a:p>
            <a:r>
              <a:rPr lang="en-US" altLang="ja-JP" b="1" dirty="0">
                <a:solidFill>
                  <a:schemeClr val="tx2"/>
                </a:solidFill>
              </a:rPr>
              <a:t>【</a:t>
            </a:r>
            <a:r>
              <a:rPr lang="ja-JP" altLang="en-US" b="1" dirty="0">
                <a:solidFill>
                  <a:schemeClr val="tx2"/>
                </a:solidFill>
              </a:rPr>
              <a:t>働き方改革推進支援助成金</a:t>
            </a:r>
            <a:r>
              <a:rPr kumimoji="1" lang="en-US" altLang="ja-JP" b="1" dirty="0">
                <a:solidFill>
                  <a:schemeClr val="tx2"/>
                </a:solidFill>
              </a:rPr>
              <a:t>】</a:t>
            </a:r>
            <a:r>
              <a:rPr kumimoji="1" lang="ja-JP" altLang="en-US" b="1" dirty="0">
                <a:solidFill>
                  <a:schemeClr val="tx2"/>
                </a:solidFill>
              </a:rPr>
              <a:t>　</a:t>
            </a:r>
            <a:r>
              <a:rPr lang="ja-JP" altLang="en-US" dirty="0"/>
              <a:t>申込期間　～１１月３０日（早期終了あり）</a:t>
            </a:r>
            <a:endParaRPr lang="en-US" altLang="ja-JP" dirty="0"/>
          </a:p>
          <a:p>
            <a:r>
              <a:rPr lang="ja-JP" altLang="en-US" dirty="0"/>
              <a:t>助成金内容　：　労働能率を増進するために設備・機器などを導入。能率が増進し時間当たりの生産性が向上。賃金引上げの加算あり。</a:t>
            </a:r>
            <a:endParaRPr lang="en-US" altLang="ja-JP" dirty="0"/>
          </a:p>
          <a:p>
            <a:r>
              <a:rPr lang="ja-JP" altLang="en-US" dirty="0"/>
              <a:t>助成額　：　</a:t>
            </a:r>
            <a:r>
              <a:rPr lang="ja-JP" altLang="en-US" b="1" dirty="0"/>
              <a:t>２５万円～最大７２０万円</a:t>
            </a:r>
            <a:r>
              <a:rPr lang="ja-JP" altLang="en-US" dirty="0"/>
              <a:t>（条件あり）　</a:t>
            </a:r>
            <a:endParaRPr kumimoji="1" lang="ja-JP" altLang="en-US" dirty="0"/>
          </a:p>
        </p:txBody>
      </p:sp>
      <p:sp>
        <p:nvSpPr>
          <p:cNvPr id="9" name="テキスト ボックス 8">
            <a:extLst>
              <a:ext uri="{FF2B5EF4-FFF2-40B4-BE49-F238E27FC236}">
                <a16:creationId xmlns:a16="http://schemas.microsoft.com/office/drawing/2014/main" id="{EF9EF19B-A53C-CD9A-1DC6-1A7B16A4A6A8}"/>
              </a:ext>
            </a:extLst>
          </p:cNvPr>
          <p:cNvSpPr txBox="1"/>
          <p:nvPr/>
        </p:nvSpPr>
        <p:spPr>
          <a:xfrm>
            <a:off x="2180172" y="4572919"/>
            <a:ext cx="8661096" cy="1200329"/>
          </a:xfrm>
          <a:prstGeom prst="rect">
            <a:avLst/>
          </a:prstGeom>
          <a:noFill/>
          <a:ln w="38100">
            <a:solidFill>
              <a:schemeClr val="accent6">
                <a:lumMod val="60000"/>
                <a:lumOff val="40000"/>
              </a:schemeClr>
            </a:solidFill>
          </a:ln>
        </p:spPr>
        <p:txBody>
          <a:bodyPr wrap="square" rtlCol="0">
            <a:spAutoFit/>
          </a:bodyPr>
          <a:lstStyle/>
          <a:p>
            <a:r>
              <a:rPr lang="en-US" altLang="ja-JP" b="1">
                <a:solidFill>
                  <a:schemeClr val="tx2"/>
                </a:solidFill>
              </a:rPr>
              <a:t>【</a:t>
            </a:r>
            <a:r>
              <a:rPr lang="ja-JP" altLang="en-US" b="1">
                <a:solidFill>
                  <a:schemeClr val="tx2"/>
                </a:solidFill>
              </a:rPr>
              <a:t>キャリアアップ助成金</a:t>
            </a:r>
            <a:r>
              <a:rPr kumimoji="1" lang="en-US" altLang="ja-JP" b="1">
                <a:solidFill>
                  <a:schemeClr val="tx2"/>
                </a:solidFill>
              </a:rPr>
              <a:t>】</a:t>
            </a:r>
            <a:r>
              <a:rPr kumimoji="1" lang="ja-JP" altLang="en-US" b="1">
                <a:solidFill>
                  <a:schemeClr val="tx2"/>
                </a:solidFill>
              </a:rPr>
              <a:t>　</a:t>
            </a:r>
            <a:endParaRPr lang="en-US" altLang="ja-JP" b="1">
              <a:solidFill>
                <a:schemeClr val="tx2"/>
              </a:solidFill>
            </a:endParaRPr>
          </a:p>
          <a:p>
            <a:r>
              <a:rPr lang="ja-JP" altLang="en-US"/>
              <a:t>助成金内容　：　有期雇用労働者等を正規雇用労働者に正社員転換した場合に事業主に対して助成を行う制度。</a:t>
            </a:r>
            <a:endParaRPr lang="en-US" altLang="ja-JP"/>
          </a:p>
          <a:p>
            <a:r>
              <a:rPr lang="ja-JP" altLang="en-US"/>
              <a:t>助成額　：　一人当たり</a:t>
            </a:r>
            <a:r>
              <a:rPr lang="ja-JP" altLang="en-US" b="1"/>
              <a:t>最大４０万円</a:t>
            </a:r>
            <a:endParaRPr kumimoji="1" lang="ja-JP" altLang="en-US" b="1"/>
          </a:p>
        </p:txBody>
      </p:sp>
      <p:sp>
        <p:nvSpPr>
          <p:cNvPr id="10" name="テキスト ボックス 9">
            <a:extLst>
              <a:ext uri="{FF2B5EF4-FFF2-40B4-BE49-F238E27FC236}">
                <a16:creationId xmlns:a16="http://schemas.microsoft.com/office/drawing/2014/main" id="{96563E84-66DC-508A-9AB0-1F6CF759C628}"/>
              </a:ext>
            </a:extLst>
          </p:cNvPr>
          <p:cNvSpPr txBox="1"/>
          <p:nvPr/>
        </p:nvSpPr>
        <p:spPr>
          <a:xfrm>
            <a:off x="3065080" y="278583"/>
            <a:ext cx="6303192" cy="461665"/>
          </a:xfrm>
          <a:prstGeom prst="rect">
            <a:avLst/>
          </a:prstGeom>
          <a:solidFill>
            <a:schemeClr val="accent6">
              <a:lumMod val="40000"/>
              <a:lumOff val="60000"/>
            </a:schemeClr>
          </a:solidFill>
          <a:ln w="53975">
            <a:noFill/>
          </a:ln>
        </p:spPr>
        <p:txBody>
          <a:bodyPr wrap="square" rtlCol="0">
            <a:spAutoFit/>
          </a:bodyPr>
          <a:lstStyle/>
          <a:p>
            <a:r>
              <a:rPr lang="ja-JP" altLang="en-US" sz="2400" dirty="0"/>
              <a:t>長野働き方改革推進支援センター　特別企画</a:t>
            </a:r>
            <a:endParaRPr kumimoji="1" lang="ja-JP" altLang="en-US" sz="2400" dirty="0"/>
          </a:p>
        </p:txBody>
      </p:sp>
      <p:sp>
        <p:nvSpPr>
          <p:cNvPr id="11" name="テキスト ボックス 10">
            <a:extLst>
              <a:ext uri="{FF2B5EF4-FFF2-40B4-BE49-F238E27FC236}">
                <a16:creationId xmlns:a16="http://schemas.microsoft.com/office/drawing/2014/main" id="{C439973A-121B-9983-AD68-C08C918EA2C7}"/>
              </a:ext>
            </a:extLst>
          </p:cNvPr>
          <p:cNvSpPr txBox="1"/>
          <p:nvPr/>
        </p:nvSpPr>
        <p:spPr>
          <a:xfrm>
            <a:off x="2167759" y="6100951"/>
            <a:ext cx="8288568" cy="461665"/>
          </a:xfrm>
          <a:prstGeom prst="rect">
            <a:avLst/>
          </a:prstGeom>
          <a:solidFill>
            <a:schemeClr val="accent6">
              <a:lumMod val="40000"/>
              <a:lumOff val="60000"/>
            </a:schemeClr>
          </a:solidFill>
          <a:ln w="53975">
            <a:noFill/>
          </a:ln>
        </p:spPr>
        <p:txBody>
          <a:bodyPr wrap="square" rtlCol="0">
            <a:spAutoFit/>
          </a:bodyPr>
          <a:lstStyle/>
          <a:p>
            <a:pPr algn="ctr"/>
            <a:r>
              <a:rPr lang="ja-JP" altLang="en-US" sz="2400" dirty="0">
                <a:solidFill>
                  <a:schemeClr val="tx2"/>
                </a:solidFill>
              </a:rPr>
              <a:t>各種</a:t>
            </a:r>
            <a:r>
              <a:rPr kumimoji="1" lang="ja-JP" altLang="en-US" sz="2400" dirty="0">
                <a:solidFill>
                  <a:schemeClr val="tx2"/>
                </a:solidFill>
              </a:rPr>
              <a:t>助成金の相談を承ります　</a:t>
            </a:r>
            <a:r>
              <a:rPr kumimoji="1" lang="ja-JP" altLang="en-US" sz="2400" b="1" dirty="0">
                <a:solidFill>
                  <a:schemeClr val="tx2"/>
                </a:solidFill>
              </a:rPr>
              <a:t>０１２０－０８８－７０３</a:t>
            </a:r>
          </a:p>
        </p:txBody>
      </p:sp>
      <p:pic>
        <p:nvPicPr>
          <p:cNvPr id="5" name="図 4" descr="QR コード">
            <a:extLst>
              <a:ext uri="{FF2B5EF4-FFF2-40B4-BE49-F238E27FC236}">
                <a16:creationId xmlns:a16="http://schemas.microsoft.com/office/drawing/2014/main" id="{2C4C97DE-6873-8659-D90C-AFD6AAB3E0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5145" y="5211871"/>
            <a:ext cx="1483219" cy="1483219"/>
          </a:xfrm>
          <a:prstGeom prst="rect">
            <a:avLst/>
          </a:prstGeom>
        </p:spPr>
      </p:pic>
      <p:grpSp>
        <p:nvGrpSpPr>
          <p:cNvPr id="7" name="グループ化 6">
            <a:extLst>
              <a:ext uri="{FF2B5EF4-FFF2-40B4-BE49-F238E27FC236}">
                <a16:creationId xmlns:a16="http://schemas.microsoft.com/office/drawing/2014/main" id="{1459F65C-5D3D-3974-BF54-7E1898D2E564}"/>
              </a:ext>
            </a:extLst>
          </p:cNvPr>
          <p:cNvGrpSpPr/>
          <p:nvPr/>
        </p:nvGrpSpPr>
        <p:grpSpPr>
          <a:xfrm>
            <a:off x="302078" y="2212522"/>
            <a:ext cx="1898650" cy="4340225"/>
            <a:chOff x="302078" y="2212522"/>
            <a:chExt cx="1898650" cy="4340225"/>
          </a:xfrm>
        </p:grpSpPr>
        <p:grpSp>
          <p:nvGrpSpPr>
            <p:cNvPr id="8" name="グループ化 7">
              <a:extLst>
                <a:ext uri="{FF2B5EF4-FFF2-40B4-BE49-F238E27FC236}">
                  <a16:creationId xmlns:a16="http://schemas.microsoft.com/office/drawing/2014/main" id="{898F2B43-9EF9-90AE-21C7-A5FA4122C979}"/>
                </a:ext>
              </a:extLst>
            </p:cNvPr>
            <p:cNvGrpSpPr/>
            <p:nvPr/>
          </p:nvGrpSpPr>
          <p:grpSpPr>
            <a:xfrm>
              <a:off x="1309940" y="3159757"/>
              <a:ext cx="890788" cy="1221110"/>
              <a:chOff x="1309940" y="3159757"/>
              <a:chExt cx="890788" cy="1221110"/>
            </a:xfrm>
          </p:grpSpPr>
          <p:sp>
            <p:nvSpPr>
              <p:cNvPr id="38" name="フリーフォーム: 図形 37">
                <a:extLst>
                  <a:ext uri="{FF2B5EF4-FFF2-40B4-BE49-F238E27FC236}">
                    <a16:creationId xmlns:a16="http://schemas.microsoft.com/office/drawing/2014/main" id="{77301C76-6987-B7C9-D1B2-840D2E61AF81}"/>
                  </a:ext>
                </a:extLst>
              </p:cNvPr>
              <p:cNvSpPr/>
              <p:nvPr/>
            </p:nvSpPr>
            <p:spPr>
              <a:xfrm>
                <a:off x="1309940" y="3907986"/>
                <a:ext cx="537887" cy="472881"/>
              </a:xfrm>
              <a:custGeom>
                <a:avLst/>
                <a:gdLst>
                  <a:gd name="csX0" fmla="*/ 0 w 1219200"/>
                  <a:gd name="csY0" fmla="*/ 33544 h 304375"/>
                  <a:gd name="csX1" fmla="*/ 533400 w 1219200"/>
                  <a:gd name="csY1" fmla="*/ 287544 h 304375"/>
                  <a:gd name="csX2" fmla="*/ 539750 w 1219200"/>
                  <a:gd name="csY2" fmla="*/ 281194 h 304375"/>
                  <a:gd name="csX3" fmla="*/ 1035050 w 1219200"/>
                  <a:gd name="csY3" fmla="*/ 27194 h 304375"/>
                  <a:gd name="csX4" fmla="*/ 1028700 w 1219200"/>
                  <a:gd name="csY4" fmla="*/ 27194 h 304375"/>
                  <a:gd name="csX5" fmla="*/ 1168400 w 1219200"/>
                  <a:gd name="csY5" fmla="*/ 204994 h 304375"/>
                  <a:gd name="csX6" fmla="*/ 1219200 w 1219200"/>
                  <a:gd name="csY6" fmla="*/ 211344 h 304375"/>
                  <a:gd name="csX0" fmla="*/ 0 w 1168400"/>
                  <a:gd name="csY0" fmla="*/ 33544 h 304375"/>
                  <a:gd name="csX1" fmla="*/ 533400 w 1168400"/>
                  <a:gd name="csY1" fmla="*/ 287544 h 304375"/>
                  <a:gd name="csX2" fmla="*/ 539750 w 1168400"/>
                  <a:gd name="csY2" fmla="*/ 281194 h 304375"/>
                  <a:gd name="csX3" fmla="*/ 1035050 w 1168400"/>
                  <a:gd name="csY3" fmla="*/ 27194 h 304375"/>
                  <a:gd name="csX4" fmla="*/ 1028700 w 1168400"/>
                  <a:gd name="csY4" fmla="*/ 27194 h 304375"/>
                  <a:gd name="csX5" fmla="*/ 1168400 w 1168400"/>
                  <a:gd name="csY5" fmla="*/ 204994 h 304375"/>
                  <a:gd name="csX0" fmla="*/ 0 w 1065558"/>
                  <a:gd name="csY0" fmla="*/ 33544 h 304375"/>
                  <a:gd name="csX1" fmla="*/ 533400 w 1065558"/>
                  <a:gd name="csY1" fmla="*/ 287544 h 304375"/>
                  <a:gd name="csX2" fmla="*/ 539750 w 1065558"/>
                  <a:gd name="csY2" fmla="*/ 281194 h 304375"/>
                  <a:gd name="csX3" fmla="*/ 1035050 w 1065558"/>
                  <a:gd name="csY3" fmla="*/ 27194 h 304375"/>
                  <a:gd name="csX4" fmla="*/ 1028700 w 1065558"/>
                  <a:gd name="csY4" fmla="*/ 27194 h 304375"/>
                  <a:gd name="csX0" fmla="*/ 0 w 1046634"/>
                  <a:gd name="csY0" fmla="*/ 53316 h 580559"/>
                  <a:gd name="csX1" fmla="*/ 533400 w 1046634"/>
                  <a:gd name="csY1" fmla="*/ 307316 h 580559"/>
                  <a:gd name="csX2" fmla="*/ 806457 w 1046634"/>
                  <a:gd name="csY2" fmla="*/ 580559 h 580559"/>
                  <a:gd name="csX3" fmla="*/ 1035050 w 1046634"/>
                  <a:gd name="csY3" fmla="*/ 46966 h 580559"/>
                  <a:gd name="csX4" fmla="*/ 1028700 w 1046634"/>
                  <a:gd name="csY4" fmla="*/ 46966 h 580559"/>
                  <a:gd name="csX0" fmla="*/ 0 w 1046634"/>
                  <a:gd name="csY0" fmla="*/ 53316 h 580561"/>
                  <a:gd name="csX1" fmla="*/ 806457 w 1046634"/>
                  <a:gd name="csY1" fmla="*/ 580559 h 580561"/>
                  <a:gd name="csX2" fmla="*/ 1035050 w 1046634"/>
                  <a:gd name="csY2" fmla="*/ 46966 h 580561"/>
                  <a:gd name="csX3" fmla="*/ 1028700 w 1046634"/>
                  <a:gd name="csY3" fmla="*/ 46966 h 580561"/>
                  <a:gd name="csX0" fmla="*/ 0 w 1054159"/>
                  <a:gd name="csY0" fmla="*/ 55159 h 607810"/>
                  <a:gd name="csX1" fmla="*/ 698491 w 1054159"/>
                  <a:gd name="csY1" fmla="*/ 607809 h 607810"/>
                  <a:gd name="csX2" fmla="*/ 1035050 w 1054159"/>
                  <a:gd name="csY2" fmla="*/ 48809 h 607810"/>
                  <a:gd name="csX3" fmla="*/ 1028700 w 1054159"/>
                  <a:gd name="csY3" fmla="*/ 48809 h 607810"/>
                  <a:gd name="csX0" fmla="*/ 0 w 1098611"/>
                  <a:gd name="csY0" fmla="*/ 175832 h 608746"/>
                  <a:gd name="csX1" fmla="*/ 742943 w 1098611"/>
                  <a:gd name="csY1" fmla="*/ 607809 h 608746"/>
                  <a:gd name="csX2" fmla="*/ 1079502 w 1098611"/>
                  <a:gd name="csY2" fmla="*/ 48809 h 608746"/>
                  <a:gd name="csX3" fmla="*/ 1073152 w 1098611"/>
                  <a:gd name="csY3" fmla="*/ 48809 h 608746"/>
                  <a:gd name="csX0" fmla="*/ 0 w 1093373"/>
                  <a:gd name="csY0" fmla="*/ 261455 h 694369"/>
                  <a:gd name="csX1" fmla="*/ 742943 w 1093373"/>
                  <a:gd name="csY1" fmla="*/ 693432 h 694369"/>
                  <a:gd name="csX2" fmla="*/ 1079502 w 1093373"/>
                  <a:gd name="csY2" fmla="*/ 134432 h 694369"/>
                  <a:gd name="csX3" fmla="*/ 1028757 w 1093373"/>
                  <a:gd name="csY3" fmla="*/ 7346 h 694369"/>
                  <a:gd name="csX0" fmla="*/ 0 w 1028757"/>
                  <a:gd name="csY0" fmla="*/ 254109 h 689491"/>
                  <a:gd name="csX1" fmla="*/ 742943 w 1028757"/>
                  <a:gd name="csY1" fmla="*/ 686086 h 689491"/>
                  <a:gd name="csX2" fmla="*/ 1028757 w 1028757"/>
                  <a:gd name="csY2" fmla="*/ 0 h 689491"/>
                  <a:gd name="csX0" fmla="*/ 0 w 999121"/>
                  <a:gd name="csY0" fmla="*/ 300754 h 737346"/>
                  <a:gd name="csX1" fmla="*/ 742943 w 999121"/>
                  <a:gd name="csY1" fmla="*/ 732731 h 737346"/>
                  <a:gd name="csX2" fmla="*/ 999121 w 999121"/>
                  <a:gd name="csY2" fmla="*/ 0 h 737346"/>
                  <a:gd name="csX0" fmla="*/ 0 w 999121"/>
                  <a:gd name="csY0" fmla="*/ 300754 h 737346"/>
                  <a:gd name="csX1" fmla="*/ 742943 w 999121"/>
                  <a:gd name="csY1" fmla="*/ 732731 h 737346"/>
                  <a:gd name="csX2" fmla="*/ 999121 w 999121"/>
                  <a:gd name="csY2" fmla="*/ 0 h 737346"/>
                </a:gdLst>
                <a:ahLst/>
                <a:cxnLst>
                  <a:cxn ang="0">
                    <a:pos x="csX0" y="csY0"/>
                  </a:cxn>
                  <a:cxn ang="0">
                    <a:pos x="csX1" y="csY1"/>
                  </a:cxn>
                  <a:cxn ang="0">
                    <a:pos x="csX2" y="csY2"/>
                  </a:cxn>
                </a:cxnLst>
                <a:rect l="l" t="t" r="r" b="b"/>
                <a:pathLst>
                  <a:path w="999121" h="737346">
                    <a:moveTo>
                      <a:pt x="0" y="300754"/>
                    </a:moveTo>
                    <a:cubicBezTo>
                      <a:pt x="168012" y="410596"/>
                      <a:pt x="576423" y="782857"/>
                      <a:pt x="742943" y="732731"/>
                    </a:cubicBezTo>
                    <a:cubicBezTo>
                      <a:pt x="909463" y="682605"/>
                      <a:pt x="981922" y="253207"/>
                      <a:pt x="999121" y="0"/>
                    </a:cubicBezTo>
                  </a:path>
                </a:pathLst>
              </a:cu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39" name="直線コネクタ 38">
                <a:extLst>
                  <a:ext uri="{FF2B5EF4-FFF2-40B4-BE49-F238E27FC236}">
                    <a16:creationId xmlns:a16="http://schemas.microsoft.com/office/drawing/2014/main" id="{3DBB5891-FC8C-C260-943E-9369394286E1}"/>
                  </a:ext>
                </a:extLst>
              </p:cNvPr>
              <p:cNvCxnSpPr/>
              <p:nvPr/>
            </p:nvCxnSpPr>
            <p:spPr>
              <a:xfrm flipV="1">
                <a:off x="1846618" y="3159757"/>
                <a:ext cx="354110" cy="659589"/>
              </a:xfrm>
              <a:prstGeom prst="line">
                <a:avLst/>
              </a:prstGeom>
              <a:noFill/>
              <a:ln w="38100">
                <a:solidFill>
                  <a:schemeClr val="tx2"/>
                </a:solidFill>
              </a:ln>
            </p:spPr>
            <p:style>
              <a:lnRef idx="2">
                <a:schemeClr val="accent1"/>
              </a:lnRef>
              <a:fillRef idx="0">
                <a:schemeClr val="accent1"/>
              </a:fillRef>
              <a:effectRef idx="1">
                <a:schemeClr val="accent1"/>
              </a:effectRef>
              <a:fontRef idx="minor">
                <a:schemeClr val="tx1"/>
              </a:fontRef>
            </p:style>
          </p:cxnSp>
          <p:sp>
            <p:nvSpPr>
              <p:cNvPr id="40" name="楕円 39">
                <a:extLst>
                  <a:ext uri="{FF2B5EF4-FFF2-40B4-BE49-F238E27FC236}">
                    <a16:creationId xmlns:a16="http://schemas.microsoft.com/office/drawing/2014/main" id="{E0F5185C-BC16-475C-1869-40D6FED294A6}"/>
                  </a:ext>
                </a:extLst>
              </p:cNvPr>
              <p:cNvSpPr/>
              <p:nvPr/>
            </p:nvSpPr>
            <p:spPr>
              <a:xfrm>
                <a:off x="1763505" y="3733563"/>
                <a:ext cx="165332" cy="262836"/>
              </a:xfrm>
              <a:prstGeom prst="ellipse">
                <a:avLst/>
              </a:prstGeom>
              <a:solidFill>
                <a:schemeClr val="bg1"/>
              </a:solid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grpSp>
          <p:nvGrpSpPr>
            <p:cNvPr id="12" name="グループ化 11">
              <a:extLst>
                <a:ext uri="{FF2B5EF4-FFF2-40B4-BE49-F238E27FC236}">
                  <a16:creationId xmlns:a16="http://schemas.microsoft.com/office/drawing/2014/main" id="{5EBF0611-C443-8439-EEF7-25A64CDD8AF7}"/>
                </a:ext>
              </a:extLst>
            </p:cNvPr>
            <p:cNvGrpSpPr/>
            <p:nvPr/>
          </p:nvGrpSpPr>
          <p:grpSpPr>
            <a:xfrm>
              <a:off x="302078" y="3973716"/>
              <a:ext cx="1384597" cy="2579031"/>
              <a:chOff x="302078" y="3973716"/>
              <a:chExt cx="1384597" cy="2579031"/>
            </a:xfrm>
          </p:grpSpPr>
          <p:sp>
            <p:nvSpPr>
              <p:cNvPr id="28" name="楕円 27">
                <a:extLst>
                  <a:ext uri="{FF2B5EF4-FFF2-40B4-BE49-F238E27FC236}">
                    <a16:creationId xmlns:a16="http://schemas.microsoft.com/office/drawing/2014/main" id="{9BF71C73-EB73-4C43-0717-9BAB55461AF1}"/>
                  </a:ext>
                </a:extLst>
              </p:cNvPr>
              <p:cNvSpPr/>
              <p:nvPr/>
            </p:nvSpPr>
            <p:spPr>
              <a:xfrm>
                <a:off x="527633" y="3973716"/>
                <a:ext cx="978117" cy="1299175"/>
              </a:xfrm>
              <a:prstGeom prst="ellipse">
                <a:avLst/>
              </a:prstGeom>
              <a:noFill/>
              <a:ln w="38100" cap="flat" cmpd="sng" algn="ctr">
                <a:solidFill>
                  <a:schemeClr val="tx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ot="0" spcFirstLastPara="0" vert="horz" wrap="square" lIns="51435" tIns="25718" rIns="51435" bIns="25718" numCol="1" spcCol="0" rtlCol="0" fromWordArt="0" anchor="ctr" anchorCtr="0" forceAA="0" compatLnSpc="1">
                <a:prstTxWarp prst="textNoShape">
                  <a:avLst/>
                </a:prstTxWarp>
                <a:noAutofit/>
              </a:bodyPr>
              <a:lstStyle/>
              <a:p>
                <a:endParaRPr lang="ja-JP" altLang="en-US" sz="1013"/>
              </a:p>
            </p:txBody>
          </p:sp>
          <p:grpSp>
            <p:nvGrpSpPr>
              <p:cNvPr id="29" name="グループ化 28">
                <a:extLst>
                  <a:ext uri="{FF2B5EF4-FFF2-40B4-BE49-F238E27FC236}">
                    <a16:creationId xmlns:a16="http://schemas.microsoft.com/office/drawing/2014/main" id="{4548D77F-F4AC-2B6D-2BA3-E795129D416D}"/>
                  </a:ext>
                </a:extLst>
              </p:cNvPr>
              <p:cNvGrpSpPr/>
              <p:nvPr/>
            </p:nvGrpSpPr>
            <p:grpSpPr>
              <a:xfrm>
                <a:off x="302078" y="4089607"/>
                <a:ext cx="1384597" cy="2463140"/>
                <a:chOff x="302078" y="4089607"/>
                <a:chExt cx="1384597" cy="2463140"/>
              </a:xfrm>
            </p:grpSpPr>
            <p:grpSp>
              <p:nvGrpSpPr>
                <p:cNvPr id="30" name="グループ化 29">
                  <a:extLst>
                    <a:ext uri="{FF2B5EF4-FFF2-40B4-BE49-F238E27FC236}">
                      <a16:creationId xmlns:a16="http://schemas.microsoft.com/office/drawing/2014/main" id="{A687D642-9342-EDB7-9126-CC5526535A3D}"/>
                    </a:ext>
                  </a:extLst>
                </p:cNvPr>
                <p:cNvGrpSpPr/>
                <p:nvPr/>
              </p:nvGrpSpPr>
              <p:grpSpPr>
                <a:xfrm>
                  <a:off x="302078" y="4089607"/>
                  <a:ext cx="1375134" cy="2426587"/>
                  <a:chOff x="110649" y="4197526"/>
                  <a:chExt cx="1442371" cy="2529272"/>
                </a:xfrm>
                <a:noFill/>
              </p:grpSpPr>
              <p:sp>
                <p:nvSpPr>
                  <p:cNvPr id="32" name="楕円 31">
                    <a:extLst>
                      <a:ext uri="{FF2B5EF4-FFF2-40B4-BE49-F238E27FC236}">
                        <a16:creationId xmlns:a16="http://schemas.microsoft.com/office/drawing/2014/main" id="{DC63F609-026F-3148-7164-918425DB9D08}"/>
                      </a:ext>
                    </a:extLst>
                  </p:cNvPr>
                  <p:cNvSpPr/>
                  <p:nvPr/>
                </p:nvSpPr>
                <p:spPr>
                  <a:xfrm>
                    <a:off x="110649" y="6519423"/>
                    <a:ext cx="370257" cy="207375"/>
                  </a:xfrm>
                  <a:prstGeom prst="ellipse">
                    <a:avLst/>
                  </a:prstGeom>
                  <a:grp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33" name="フリーフォーム: 図形 32">
                    <a:extLst>
                      <a:ext uri="{FF2B5EF4-FFF2-40B4-BE49-F238E27FC236}">
                        <a16:creationId xmlns:a16="http://schemas.microsoft.com/office/drawing/2014/main" id="{216969B5-CC83-6215-A4A4-7A8A95D29A17}"/>
                      </a:ext>
                    </a:extLst>
                  </p:cNvPr>
                  <p:cNvSpPr/>
                  <p:nvPr/>
                </p:nvSpPr>
                <p:spPr>
                  <a:xfrm rot="5084620">
                    <a:off x="-206394" y="5751595"/>
                    <a:ext cx="1196552" cy="488413"/>
                  </a:xfrm>
                  <a:custGeom>
                    <a:avLst/>
                    <a:gdLst>
                      <a:gd name="csX0" fmla="*/ 0 w 1219200"/>
                      <a:gd name="csY0" fmla="*/ 33544 h 304375"/>
                      <a:gd name="csX1" fmla="*/ 533400 w 1219200"/>
                      <a:gd name="csY1" fmla="*/ 287544 h 304375"/>
                      <a:gd name="csX2" fmla="*/ 539750 w 1219200"/>
                      <a:gd name="csY2" fmla="*/ 281194 h 304375"/>
                      <a:gd name="csX3" fmla="*/ 1035050 w 1219200"/>
                      <a:gd name="csY3" fmla="*/ 27194 h 304375"/>
                      <a:gd name="csX4" fmla="*/ 1028700 w 1219200"/>
                      <a:gd name="csY4" fmla="*/ 27194 h 304375"/>
                      <a:gd name="csX5" fmla="*/ 1168400 w 1219200"/>
                      <a:gd name="csY5" fmla="*/ 204994 h 304375"/>
                      <a:gd name="csX6" fmla="*/ 1219200 w 1219200"/>
                      <a:gd name="csY6" fmla="*/ 211344 h 304375"/>
                      <a:gd name="csX0" fmla="*/ 0 w 1168400"/>
                      <a:gd name="csY0" fmla="*/ 33544 h 304375"/>
                      <a:gd name="csX1" fmla="*/ 533400 w 1168400"/>
                      <a:gd name="csY1" fmla="*/ 287544 h 304375"/>
                      <a:gd name="csX2" fmla="*/ 539750 w 1168400"/>
                      <a:gd name="csY2" fmla="*/ 281194 h 304375"/>
                      <a:gd name="csX3" fmla="*/ 1035050 w 1168400"/>
                      <a:gd name="csY3" fmla="*/ 27194 h 304375"/>
                      <a:gd name="csX4" fmla="*/ 1028700 w 1168400"/>
                      <a:gd name="csY4" fmla="*/ 27194 h 304375"/>
                      <a:gd name="csX5" fmla="*/ 1168400 w 1168400"/>
                      <a:gd name="csY5" fmla="*/ 204994 h 304375"/>
                      <a:gd name="csX0" fmla="*/ 0 w 1065558"/>
                      <a:gd name="csY0" fmla="*/ 33544 h 304375"/>
                      <a:gd name="csX1" fmla="*/ 533400 w 1065558"/>
                      <a:gd name="csY1" fmla="*/ 287544 h 304375"/>
                      <a:gd name="csX2" fmla="*/ 539750 w 1065558"/>
                      <a:gd name="csY2" fmla="*/ 281194 h 304375"/>
                      <a:gd name="csX3" fmla="*/ 1035050 w 1065558"/>
                      <a:gd name="csY3" fmla="*/ 27194 h 304375"/>
                      <a:gd name="csX4" fmla="*/ 1028700 w 1065558"/>
                      <a:gd name="csY4" fmla="*/ 27194 h 304375"/>
                      <a:gd name="csX0" fmla="*/ 0 w 1046634"/>
                      <a:gd name="csY0" fmla="*/ 53316 h 580559"/>
                      <a:gd name="csX1" fmla="*/ 533400 w 1046634"/>
                      <a:gd name="csY1" fmla="*/ 307316 h 580559"/>
                      <a:gd name="csX2" fmla="*/ 806457 w 1046634"/>
                      <a:gd name="csY2" fmla="*/ 580559 h 580559"/>
                      <a:gd name="csX3" fmla="*/ 1035050 w 1046634"/>
                      <a:gd name="csY3" fmla="*/ 46966 h 580559"/>
                      <a:gd name="csX4" fmla="*/ 1028700 w 1046634"/>
                      <a:gd name="csY4" fmla="*/ 46966 h 580559"/>
                      <a:gd name="csX0" fmla="*/ 0 w 1046634"/>
                      <a:gd name="csY0" fmla="*/ 53316 h 580561"/>
                      <a:gd name="csX1" fmla="*/ 806457 w 1046634"/>
                      <a:gd name="csY1" fmla="*/ 580559 h 580561"/>
                      <a:gd name="csX2" fmla="*/ 1035050 w 1046634"/>
                      <a:gd name="csY2" fmla="*/ 46966 h 580561"/>
                      <a:gd name="csX3" fmla="*/ 1028700 w 1046634"/>
                      <a:gd name="csY3" fmla="*/ 46966 h 580561"/>
                      <a:gd name="csX0" fmla="*/ 0 w 1054159"/>
                      <a:gd name="csY0" fmla="*/ 55159 h 607810"/>
                      <a:gd name="csX1" fmla="*/ 698491 w 1054159"/>
                      <a:gd name="csY1" fmla="*/ 607809 h 607810"/>
                      <a:gd name="csX2" fmla="*/ 1035050 w 1054159"/>
                      <a:gd name="csY2" fmla="*/ 48809 h 607810"/>
                      <a:gd name="csX3" fmla="*/ 1028700 w 1054159"/>
                      <a:gd name="csY3" fmla="*/ 48809 h 607810"/>
                      <a:gd name="csX0" fmla="*/ 0 w 1753226"/>
                      <a:gd name="csY0" fmla="*/ 38830 h 591481"/>
                      <a:gd name="csX1" fmla="*/ 698491 w 1753226"/>
                      <a:gd name="csY1" fmla="*/ 591480 h 591481"/>
                      <a:gd name="csX2" fmla="*/ 1035050 w 1753226"/>
                      <a:gd name="csY2" fmla="*/ 32480 h 591481"/>
                      <a:gd name="csX3" fmla="*/ 1753226 w 1753226"/>
                      <a:gd name="csY3" fmla="*/ 102833 h 591481"/>
                      <a:gd name="csX0" fmla="*/ 0 w 1753226"/>
                      <a:gd name="csY0" fmla="*/ 0 h 641951"/>
                      <a:gd name="csX1" fmla="*/ 698491 w 1753226"/>
                      <a:gd name="csY1" fmla="*/ 552650 h 641951"/>
                      <a:gd name="csX2" fmla="*/ 1267249 w 1753226"/>
                      <a:gd name="csY2" fmla="*/ 584789 h 641951"/>
                      <a:gd name="csX3" fmla="*/ 1753226 w 1753226"/>
                      <a:gd name="csY3" fmla="*/ 64003 h 641951"/>
                      <a:gd name="csX0" fmla="*/ 0 w 1753226"/>
                      <a:gd name="csY0" fmla="*/ 0 h 552860"/>
                      <a:gd name="csX1" fmla="*/ 698491 w 1753226"/>
                      <a:gd name="csY1" fmla="*/ 552650 h 552860"/>
                      <a:gd name="csX2" fmla="*/ 1753226 w 1753226"/>
                      <a:gd name="csY2" fmla="*/ 64003 h 552860"/>
                      <a:gd name="csX0" fmla="*/ 0 w 1851735"/>
                      <a:gd name="csY0" fmla="*/ 0 h 926247"/>
                      <a:gd name="csX1" fmla="*/ 797000 w 1851735"/>
                      <a:gd name="csY1" fmla="*/ 918681 h 926247"/>
                      <a:gd name="csX2" fmla="*/ 1851735 w 1851735"/>
                      <a:gd name="csY2" fmla="*/ 430034 h 926247"/>
                    </a:gdLst>
                    <a:ahLst/>
                    <a:cxnLst>
                      <a:cxn ang="0">
                        <a:pos x="csX0" y="csY0"/>
                      </a:cxn>
                      <a:cxn ang="0">
                        <a:pos x="csX1" y="csY1"/>
                      </a:cxn>
                      <a:cxn ang="0">
                        <a:pos x="csX2" y="csY2"/>
                      </a:cxn>
                    </a:cxnLst>
                    <a:rect l="l" t="t" r="r" b="b"/>
                    <a:pathLst>
                      <a:path w="1851735" h="926247">
                        <a:moveTo>
                          <a:pt x="0" y="0"/>
                        </a:moveTo>
                        <a:cubicBezTo>
                          <a:pt x="168012" y="109842"/>
                          <a:pt x="488378" y="847009"/>
                          <a:pt x="797000" y="918681"/>
                        </a:cubicBezTo>
                        <a:cubicBezTo>
                          <a:pt x="1105622" y="990353"/>
                          <a:pt x="1631999" y="531836"/>
                          <a:pt x="1851735" y="430034"/>
                        </a:cubicBezTo>
                      </a:path>
                    </a:pathLst>
                  </a:custGeom>
                  <a:grp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34" name="グループ化 33">
                    <a:extLst>
                      <a:ext uri="{FF2B5EF4-FFF2-40B4-BE49-F238E27FC236}">
                        <a16:creationId xmlns:a16="http://schemas.microsoft.com/office/drawing/2014/main" id="{2E2D3AD9-4FBC-4327-3B4C-FA34721D134E}"/>
                      </a:ext>
                    </a:extLst>
                  </p:cNvPr>
                  <p:cNvGrpSpPr/>
                  <p:nvPr/>
                </p:nvGrpSpPr>
                <p:grpSpPr>
                  <a:xfrm>
                    <a:off x="151451" y="4197526"/>
                    <a:ext cx="430583" cy="1045583"/>
                    <a:chOff x="679441" y="565500"/>
                    <a:chExt cx="502177" cy="1280960"/>
                  </a:xfrm>
                  <a:grpFill/>
                </p:grpSpPr>
                <p:sp>
                  <p:nvSpPr>
                    <p:cNvPr id="36" name="楕円 8">
                      <a:extLst>
                        <a:ext uri="{FF2B5EF4-FFF2-40B4-BE49-F238E27FC236}">
                          <a16:creationId xmlns:a16="http://schemas.microsoft.com/office/drawing/2014/main" id="{5E70A2BF-F979-3125-8942-D0CBA86AB706}"/>
                        </a:ext>
                      </a:extLst>
                    </p:cNvPr>
                    <p:cNvSpPr/>
                    <p:nvPr/>
                  </p:nvSpPr>
                  <p:spPr>
                    <a:xfrm rot="20274627" flipV="1">
                      <a:off x="969862" y="1503560"/>
                      <a:ext cx="211756" cy="342900"/>
                    </a:xfrm>
                    <a:custGeom>
                      <a:avLst/>
                      <a:gdLst>
                        <a:gd name="csX0" fmla="*/ 0 w 626533"/>
                        <a:gd name="csY0" fmla="*/ 433917 h 867834"/>
                        <a:gd name="csX1" fmla="*/ 313267 w 626533"/>
                        <a:gd name="csY1" fmla="*/ 0 h 867834"/>
                        <a:gd name="csX2" fmla="*/ 626534 w 626533"/>
                        <a:gd name="csY2" fmla="*/ 433917 h 867834"/>
                        <a:gd name="csX3" fmla="*/ 313267 w 626533"/>
                        <a:gd name="csY3" fmla="*/ 867834 h 867834"/>
                        <a:gd name="csX4" fmla="*/ 0 w 626533"/>
                        <a:gd name="csY4" fmla="*/ 433917 h 867834"/>
                        <a:gd name="csX0" fmla="*/ 0 w 661148"/>
                        <a:gd name="csY0" fmla="*/ 435206 h 869123"/>
                        <a:gd name="csX1" fmla="*/ 313267 w 661148"/>
                        <a:gd name="csY1" fmla="*/ 1289 h 869123"/>
                        <a:gd name="csX2" fmla="*/ 618067 w 661148"/>
                        <a:gd name="csY2" fmla="*/ 306089 h 869123"/>
                        <a:gd name="csX3" fmla="*/ 626534 w 661148"/>
                        <a:gd name="csY3" fmla="*/ 435206 h 869123"/>
                        <a:gd name="csX4" fmla="*/ 313267 w 661148"/>
                        <a:gd name="csY4" fmla="*/ 869123 h 869123"/>
                        <a:gd name="csX5" fmla="*/ 0 w 661148"/>
                        <a:gd name="csY5" fmla="*/ 435206 h 869123"/>
                        <a:gd name="csX0" fmla="*/ 0 w 644724"/>
                        <a:gd name="csY0" fmla="*/ 445086 h 879003"/>
                        <a:gd name="csX1" fmla="*/ 313267 w 644724"/>
                        <a:gd name="csY1" fmla="*/ 11169 h 879003"/>
                        <a:gd name="csX2" fmla="*/ 558790 w 644724"/>
                        <a:gd name="csY2" fmla="*/ 155020 h 879003"/>
                        <a:gd name="csX3" fmla="*/ 626534 w 644724"/>
                        <a:gd name="csY3" fmla="*/ 445086 h 879003"/>
                        <a:gd name="csX4" fmla="*/ 313267 w 644724"/>
                        <a:gd name="csY4" fmla="*/ 879003 h 879003"/>
                        <a:gd name="csX5" fmla="*/ 0 w 644724"/>
                        <a:gd name="csY5" fmla="*/ 445086 h 879003"/>
                        <a:gd name="csX0" fmla="*/ 0 w 634386"/>
                        <a:gd name="csY0" fmla="*/ 434153 h 868070"/>
                        <a:gd name="csX1" fmla="*/ 313267 w 634386"/>
                        <a:gd name="csY1" fmla="*/ 236 h 868070"/>
                        <a:gd name="csX2" fmla="*/ 414813 w 634386"/>
                        <a:gd name="csY2" fmla="*/ 482817 h 868070"/>
                        <a:gd name="csX3" fmla="*/ 626534 w 634386"/>
                        <a:gd name="csY3" fmla="*/ 434153 h 868070"/>
                        <a:gd name="csX4" fmla="*/ 313267 w 634386"/>
                        <a:gd name="csY4" fmla="*/ 868070 h 868070"/>
                        <a:gd name="csX5" fmla="*/ 0 w 634386"/>
                        <a:gd name="csY5" fmla="*/ 434153 h 868070"/>
                        <a:gd name="csX0" fmla="*/ 1128 w 635514"/>
                        <a:gd name="csY0" fmla="*/ 395998 h 829915"/>
                        <a:gd name="csX1" fmla="*/ 217025 w 635514"/>
                        <a:gd name="csY1" fmla="*/ 182 h 829915"/>
                        <a:gd name="csX2" fmla="*/ 415941 w 635514"/>
                        <a:gd name="csY2" fmla="*/ 444662 h 829915"/>
                        <a:gd name="csX3" fmla="*/ 627662 w 635514"/>
                        <a:gd name="csY3" fmla="*/ 395998 h 829915"/>
                        <a:gd name="csX4" fmla="*/ 314395 w 635514"/>
                        <a:gd name="csY4" fmla="*/ 829915 h 829915"/>
                        <a:gd name="csX5" fmla="*/ 1128 w 635514"/>
                        <a:gd name="csY5" fmla="*/ 395998 h 829915"/>
                        <a:gd name="csX0" fmla="*/ 1128 w 554791"/>
                        <a:gd name="csY0" fmla="*/ 395998 h 830475"/>
                        <a:gd name="csX1" fmla="*/ 217025 w 554791"/>
                        <a:gd name="csY1" fmla="*/ 182 h 830475"/>
                        <a:gd name="csX2" fmla="*/ 415941 w 554791"/>
                        <a:gd name="csY2" fmla="*/ 444662 h 830475"/>
                        <a:gd name="csX3" fmla="*/ 542927 w 554791"/>
                        <a:gd name="csY3" fmla="*/ 302796 h 830475"/>
                        <a:gd name="csX4" fmla="*/ 314395 w 554791"/>
                        <a:gd name="csY4" fmla="*/ 829915 h 830475"/>
                        <a:gd name="csX5" fmla="*/ 1128 w 554791"/>
                        <a:gd name="csY5" fmla="*/ 395998 h 830475"/>
                        <a:gd name="csX0" fmla="*/ 1054 w 550981"/>
                        <a:gd name="csY0" fmla="*/ 395895 h 830372"/>
                        <a:gd name="csX1" fmla="*/ 216951 w 550981"/>
                        <a:gd name="csY1" fmla="*/ 79 h 830372"/>
                        <a:gd name="csX2" fmla="*/ 339607 w 550981"/>
                        <a:gd name="csY2" fmla="*/ 427614 h 830372"/>
                        <a:gd name="csX3" fmla="*/ 542853 w 550981"/>
                        <a:gd name="csY3" fmla="*/ 302693 h 830372"/>
                        <a:gd name="csX4" fmla="*/ 314321 w 550981"/>
                        <a:gd name="csY4" fmla="*/ 829812 h 830372"/>
                        <a:gd name="csX5" fmla="*/ 1054 w 550981"/>
                        <a:gd name="csY5" fmla="*/ 395895 h 830372"/>
                        <a:gd name="csX0" fmla="*/ 1054 w 560335"/>
                        <a:gd name="csY0" fmla="*/ 395895 h 830372"/>
                        <a:gd name="csX1" fmla="*/ 216951 w 560335"/>
                        <a:gd name="csY1" fmla="*/ 79 h 830372"/>
                        <a:gd name="csX2" fmla="*/ 339607 w 560335"/>
                        <a:gd name="csY2" fmla="*/ 427614 h 830372"/>
                        <a:gd name="csX3" fmla="*/ 542853 w 560335"/>
                        <a:gd name="csY3" fmla="*/ 302693 h 830372"/>
                        <a:gd name="csX4" fmla="*/ 314321 w 560335"/>
                        <a:gd name="csY4" fmla="*/ 829812 h 830372"/>
                        <a:gd name="csX5" fmla="*/ 1054 w 560335"/>
                        <a:gd name="csY5" fmla="*/ 395895 h 830372"/>
                        <a:gd name="csX0" fmla="*/ 1054 w 560335"/>
                        <a:gd name="csY0" fmla="*/ 395895 h 830372"/>
                        <a:gd name="csX1" fmla="*/ 216951 w 560335"/>
                        <a:gd name="csY1" fmla="*/ 79 h 830372"/>
                        <a:gd name="csX2" fmla="*/ 339607 w 560335"/>
                        <a:gd name="csY2" fmla="*/ 427614 h 830372"/>
                        <a:gd name="csX3" fmla="*/ 542853 w 560335"/>
                        <a:gd name="csY3" fmla="*/ 302693 h 830372"/>
                        <a:gd name="csX4" fmla="*/ 314321 w 560335"/>
                        <a:gd name="csY4" fmla="*/ 829812 h 830372"/>
                        <a:gd name="csX5" fmla="*/ 1054 w 560335"/>
                        <a:gd name="csY5" fmla="*/ 395895 h 830372"/>
                        <a:gd name="csX0" fmla="*/ 1054 w 560335"/>
                        <a:gd name="csY0" fmla="*/ 395895 h 830372"/>
                        <a:gd name="csX1" fmla="*/ 216951 w 560335"/>
                        <a:gd name="csY1" fmla="*/ 79 h 830372"/>
                        <a:gd name="csX2" fmla="*/ 339607 w 560335"/>
                        <a:gd name="csY2" fmla="*/ 427614 h 830372"/>
                        <a:gd name="csX3" fmla="*/ 542853 w 560335"/>
                        <a:gd name="csY3" fmla="*/ 302693 h 830372"/>
                        <a:gd name="csX4" fmla="*/ 314321 w 560335"/>
                        <a:gd name="csY4" fmla="*/ 829812 h 830372"/>
                        <a:gd name="csX5" fmla="*/ 1054 w 560335"/>
                        <a:gd name="csY5" fmla="*/ 395895 h 830372"/>
                        <a:gd name="csX0" fmla="*/ 1054 w 560335"/>
                        <a:gd name="csY0" fmla="*/ 395895 h 830372"/>
                        <a:gd name="csX1" fmla="*/ 216951 w 560335"/>
                        <a:gd name="csY1" fmla="*/ 79 h 830372"/>
                        <a:gd name="csX2" fmla="*/ 339607 w 560335"/>
                        <a:gd name="csY2" fmla="*/ 427614 h 830372"/>
                        <a:gd name="csX3" fmla="*/ 542853 w 560335"/>
                        <a:gd name="csY3" fmla="*/ 302693 h 830372"/>
                        <a:gd name="csX4" fmla="*/ 314321 w 560335"/>
                        <a:gd name="csY4" fmla="*/ 829812 h 830372"/>
                        <a:gd name="csX5" fmla="*/ 1054 w 560335"/>
                        <a:gd name="csY5" fmla="*/ 395895 h 830372"/>
                        <a:gd name="csX0" fmla="*/ 1054 w 560335"/>
                        <a:gd name="csY0" fmla="*/ 395895 h 830372"/>
                        <a:gd name="csX1" fmla="*/ 216951 w 560335"/>
                        <a:gd name="csY1" fmla="*/ 79 h 830372"/>
                        <a:gd name="csX2" fmla="*/ 339607 w 560335"/>
                        <a:gd name="csY2" fmla="*/ 427614 h 830372"/>
                        <a:gd name="csX3" fmla="*/ 542853 w 560335"/>
                        <a:gd name="csY3" fmla="*/ 302693 h 830372"/>
                        <a:gd name="csX4" fmla="*/ 314321 w 560335"/>
                        <a:gd name="csY4" fmla="*/ 829812 h 830372"/>
                        <a:gd name="csX5" fmla="*/ 1054 w 560335"/>
                        <a:gd name="csY5" fmla="*/ 395895 h 830372"/>
                        <a:gd name="csX0" fmla="*/ 2018 w 561299"/>
                        <a:gd name="csY0" fmla="*/ 397066 h 831543"/>
                        <a:gd name="csX1" fmla="*/ 217915 w 561299"/>
                        <a:gd name="csY1" fmla="*/ 1250 h 831543"/>
                        <a:gd name="csX2" fmla="*/ 340571 w 561299"/>
                        <a:gd name="csY2" fmla="*/ 428785 h 831543"/>
                        <a:gd name="csX3" fmla="*/ 543817 w 561299"/>
                        <a:gd name="csY3" fmla="*/ 303864 h 831543"/>
                        <a:gd name="csX4" fmla="*/ 315285 w 561299"/>
                        <a:gd name="csY4" fmla="*/ 830983 h 831543"/>
                        <a:gd name="csX5" fmla="*/ 2018 w 561299"/>
                        <a:gd name="csY5" fmla="*/ 397066 h 831543"/>
                        <a:gd name="csX0" fmla="*/ 1549 w 488117"/>
                        <a:gd name="csY0" fmla="*/ 408549 h 830505"/>
                        <a:gd name="csX1" fmla="*/ 145404 w 488117"/>
                        <a:gd name="csY1" fmla="*/ 28 h 830505"/>
                        <a:gd name="csX2" fmla="*/ 268060 w 488117"/>
                        <a:gd name="csY2" fmla="*/ 427563 h 830505"/>
                        <a:gd name="csX3" fmla="*/ 471306 w 488117"/>
                        <a:gd name="csY3" fmla="*/ 302642 h 830505"/>
                        <a:gd name="csX4" fmla="*/ 242774 w 488117"/>
                        <a:gd name="csY4" fmla="*/ 829761 h 830505"/>
                        <a:gd name="csX5" fmla="*/ 1549 w 488117"/>
                        <a:gd name="csY5" fmla="*/ 408549 h 830505"/>
                        <a:gd name="csX0" fmla="*/ 7922 w 494490"/>
                        <a:gd name="csY0" fmla="*/ 410988 h 832944"/>
                        <a:gd name="csX1" fmla="*/ 151777 w 494490"/>
                        <a:gd name="csY1" fmla="*/ 2467 h 832944"/>
                        <a:gd name="csX2" fmla="*/ 274433 w 494490"/>
                        <a:gd name="csY2" fmla="*/ 430002 h 832944"/>
                        <a:gd name="csX3" fmla="*/ 477679 w 494490"/>
                        <a:gd name="csY3" fmla="*/ 305081 h 832944"/>
                        <a:gd name="csX4" fmla="*/ 249147 w 494490"/>
                        <a:gd name="csY4" fmla="*/ 832200 h 832944"/>
                        <a:gd name="csX5" fmla="*/ 7922 w 494490"/>
                        <a:gd name="csY5" fmla="*/ 410988 h 832944"/>
                        <a:gd name="csX0" fmla="*/ 7922 w 491849"/>
                        <a:gd name="csY0" fmla="*/ 410988 h 832944"/>
                        <a:gd name="csX1" fmla="*/ 151777 w 491849"/>
                        <a:gd name="csY1" fmla="*/ 2467 h 832944"/>
                        <a:gd name="csX2" fmla="*/ 274433 w 491849"/>
                        <a:gd name="csY2" fmla="*/ 430002 h 832944"/>
                        <a:gd name="csX3" fmla="*/ 477679 w 491849"/>
                        <a:gd name="csY3" fmla="*/ 305081 h 832944"/>
                        <a:gd name="csX4" fmla="*/ 249147 w 491849"/>
                        <a:gd name="csY4" fmla="*/ 832200 h 832944"/>
                        <a:gd name="csX5" fmla="*/ 7922 w 491849"/>
                        <a:gd name="csY5" fmla="*/ 410988 h 832944"/>
                        <a:gd name="csX0" fmla="*/ 7922 w 491849"/>
                        <a:gd name="csY0" fmla="*/ 410988 h 832944"/>
                        <a:gd name="csX1" fmla="*/ 151777 w 491849"/>
                        <a:gd name="csY1" fmla="*/ 2467 h 832944"/>
                        <a:gd name="csX2" fmla="*/ 274433 w 491849"/>
                        <a:gd name="csY2" fmla="*/ 430002 h 832944"/>
                        <a:gd name="csX3" fmla="*/ 477679 w 491849"/>
                        <a:gd name="csY3" fmla="*/ 305081 h 832944"/>
                        <a:gd name="csX4" fmla="*/ 249147 w 491849"/>
                        <a:gd name="csY4" fmla="*/ 832200 h 832944"/>
                        <a:gd name="csX5" fmla="*/ 7922 w 491849"/>
                        <a:gd name="csY5" fmla="*/ 410988 h 832944"/>
                        <a:gd name="csX0" fmla="*/ 7922 w 491849"/>
                        <a:gd name="csY0" fmla="*/ 410988 h 832944"/>
                        <a:gd name="csX1" fmla="*/ 151777 w 491849"/>
                        <a:gd name="csY1" fmla="*/ 2467 h 832944"/>
                        <a:gd name="csX2" fmla="*/ 274433 w 491849"/>
                        <a:gd name="csY2" fmla="*/ 430002 h 832944"/>
                        <a:gd name="csX3" fmla="*/ 477679 w 491849"/>
                        <a:gd name="csY3" fmla="*/ 305081 h 832944"/>
                        <a:gd name="csX4" fmla="*/ 249147 w 491849"/>
                        <a:gd name="csY4" fmla="*/ 832200 h 832944"/>
                        <a:gd name="csX5" fmla="*/ 7922 w 491849"/>
                        <a:gd name="csY5" fmla="*/ 410988 h 832944"/>
                        <a:gd name="csX0" fmla="*/ 7621 w 491337"/>
                        <a:gd name="csY0" fmla="*/ 410861 h 722996"/>
                        <a:gd name="csX1" fmla="*/ 151476 w 491337"/>
                        <a:gd name="csY1" fmla="*/ 2340 h 722996"/>
                        <a:gd name="csX2" fmla="*/ 274132 w 491337"/>
                        <a:gd name="csY2" fmla="*/ 429875 h 722996"/>
                        <a:gd name="csX3" fmla="*/ 477378 w 491337"/>
                        <a:gd name="csY3" fmla="*/ 304954 h 722996"/>
                        <a:gd name="csX4" fmla="*/ 244610 w 491337"/>
                        <a:gd name="csY4" fmla="*/ 721945 h 722996"/>
                        <a:gd name="csX5" fmla="*/ 7621 w 491337"/>
                        <a:gd name="csY5" fmla="*/ 410861 h 722996"/>
                        <a:gd name="csX0" fmla="*/ 7621 w 471084"/>
                        <a:gd name="csY0" fmla="*/ 410861 h 723417"/>
                        <a:gd name="csX1" fmla="*/ 151476 w 471084"/>
                        <a:gd name="csY1" fmla="*/ 2340 h 723417"/>
                        <a:gd name="csX2" fmla="*/ 274132 w 471084"/>
                        <a:gd name="csY2" fmla="*/ 429875 h 723417"/>
                        <a:gd name="csX3" fmla="*/ 456191 w 471084"/>
                        <a:gd name="csY3" fmla="*/ 283778 h 723417"/>
                        <a:gd name="csX4" fmla="*/ 244610 w 471084"/>
                        <a:gd name="csY4" fmla="*/ 721945 h 723417"/>
                        <a:gd name="csX5" fmla="*/ 7621 w 471084"/>
                        <a:gd name="csY5" fmla="*/ 410861 h 723417"/>
                        <a:gd name="csX0" fmla="*/ 1455 w 464918"/>
                        <a:gd name="csY0" fmla="*/ 408844 h 721400"/>
                        <a:gd name="csX1" fmla="*/ 145310 w 464918"/>
                        <a:gd name="csY1" fmla="*/ 323 h 721400"/>
                        <a:gd name="csX2" fmla="*/ 280681 w 464918"/>
                        <a:gd name="csY2" fmla="*/ 338940 h 721400"/>
                        <a:gd name="csX3" fmla="*/ 450025 w 464918"/>
                        <a:gd name="csY3" fmla="*/ 281761 h 721400"/>
                        <a:gd name="csX4" fmla="*/ 238444 w 464918"/>
                        <a:gd name="csY4" fmla="*/ 719928 h 721400"/>
                        <a:gd name="csX5" fmla="*/ 1455 w 464918"/>
                        <a:gd name="csY5" fmla="*/ 408844 h 721400"/>
                        <a:gd name="csX0" fmla="*/ 4465 w 467928"/>
                        <a:gd name="csY0" fmla="*/ 408974 h 721530"/>
                        <a:gd name="csX1" fmla="*/ 148320 w 467928"/>
                        <a:gd name="csY1" fmla="*/ 453 h 721530"/>
                        <a:gd name="csX2" fmla="*/ 283691 w 467928"/>
                        <a:gd name="csY2" fmla="*/ 339070 h 721530"/>
                        <a:gd name="csX3" fmla="*/ 453035 w 467928"/>
                        <a:gd name="csY3" fmla="*/ 281891 h 721530"/>
                        <a:gd name="csX4" fmla="*/ 241454 w 467928"/>
                        <a:gd name="csY4" fmla="*/ 720058 h 721530"/>
                        <a:gd name="csX5" fmla="*/ 4465 w 467928"/>
                        <a:gd name="csY5" fmla="*/ 408974 h 721530"/>
                        <a:gd name="csX0" fmla="*/ 1694 w 443780"/>
                        <a:gd name="csY0" fmla="*/ 378991 h 720508"/>
                        <a:gd name="csX1" fmla="*/ 124356 w 443780"/>
                        <a:gd name="csY1" fmla="*/ 110 h 720508"/>
                        <a:gd name="csX2" fmla="*/ 259727 w 443780"/>
                        <a:gd name="csY2" fmla="*/ 338727 h 720508"/>
                        <a:gd name="csX3" fmla="*/ 429071 w 443780"/>
                        <a:gd name="csY3" fmla="*/ 281548 h 720508"/>
                        <a:gd name="csX4" fmla="*/ 217490 w 443780"/>
                        <a:gd name="csY4" fmla="*/ 719715 h 720508"/>
                        <a:gd name="csX5" fmla="*/ 1694 w 443780"/>
                        <a:gd name="csY5" fmla="*/ 378991 h 720508"/>
                        <a:gd name="csX0" fmla="*/ 5064 w 447150"/>
                        <a:gd name="csY0" fmla="*/ 382516 h 724033"/>
                        <a:gd name="csX1" fmla="*/ 127726 w 447150"/>
                        <a:gd name="csY1" fmla="*/ 3635 h 724033"/>
                        <a:gd name="csX2" fmla="*/ 263097 w 447150"/>
                        <a:gd name="csY2" fmla="*/ 342252 h 724033"/>
                        <a:gd name="csX3" fmla="*/ 432441 w 447150"/>
                        <a:gd name="csY3" fmla="*/ 285073 h 724033"/>
                        <a:gd name="csX4" fmla="*/ 220860 w 447150"/>
                        <a:gd name="csY4" fmla="*/ 723240 h 724033"/>
                        <a:gd name="csX5" fmla="*/ 5064 w 447150"/>
                        <a:gd name="csY5" fmla="*/ 382516 h 724033"/>
                      </a:gdLst>
                      <a:ahLst/>
                      <a:cxnLst>
                        <a:cxn ang="0">
                          <a:pos x="csX0" y="csY0"/>
                        </a:cxn>
                        <a:cxn ang="0">
                          <a:pos x="csX1" y="csY1"/>
                        </a:cxn>
                        <a:cxn ang="0">
                          <a:pos x="csX2" y="csY2"/>
                        </a:cxn>
                        <a:cxn ang="0">
                          <a:pos x="csX3" y="csY3"/>
                        </a:cxn>
                        <a:cxn ang="0">
                          <a:pos x="csX4" y="csY4"/>
                        </a:cxn>
                        <a:cxn ang="0">
                          <a:pos x="csX5" y="csY5"/>
                        </a:cxn>
                      </a:cxnLst>
                      <a:rect l="l" t="t" r="r" b="b"/>
                      <a:pathLst>
                        <a:path w="447150" h="724033">
                          <a:moveTo>
                            <a:pt x="5064" y="382516"/>
                          </a:moveTo>
                          <a:cubicBezTo>
                            <a:pt x="-10458" y="262582"/>
                            <a:pt x="4187" y="-36248"/>
                            <a:pt x="127726" y="3635"/>
                          </a:cubicBezTo>
                          <a:cubicBezTo>
                            <a:pt x="251265" y="43518"/>
                            <a:pt x="181239" y="299581"/>
                            <a:pt x="263097" y="342252"/>
                          </a:cubicBezTo>
                          <a:cubicBezTo>
                            <a:pt x="344946" y="372216"/>
                            <a:pt x="292647" y="174294"/>
                            <a:pt x="432441" y="285073"/>
                          </a:cubicBezTo>
                          <a:cubicBezTo>
                            <a:pt x="504504" y="408561"/>
                            <a:pt x="292089" y="707000"/>
                            <a:pt x="220860" y="723240"/>
                          </a:cubicBezTo>
                          <a:cubicBezTo>
                            <a:pt x="149631" y="739480"/>
                            <a:pt x="20586" y="502450"/>
                            <a:pt x="5064" y="382516"/>
                          </a:cubicBezTo>
                          <a:close/>
                        </a:path>
                      </a:pathLst>
                    </a:custGeom>
                    <a:grpFill/>
                    <a:ln w="3492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37" name="フリーフォーム: 図形 36">
                      <a:extLst>
                        <a:ext uri="{FF2B5EF4-FFF2-40B4-BE49-F238E27FC236}">
                          <a16:creationId xmlns:a16="http://schemas.microsoft.com/office/drawing/2014/main" id="{853A991C-37AB-B7CB-F91B-103BF453CAFA}"/>
                        </a:ext>
                      </a:extLst>
                    </p:cNvPr>
                    <p:cNvSpPr/>
                    <p:nvPr/>
                  </p:nvSpPr>
                  <p:spPr>
                    <a:xfrm rot="5400000" flipH="1">
                      <a:off x="424546" y="820395"/>
                      <a:ext cx="997754" cy="487964"/>
                    </a:xfrm>
                    <a:custGeom>
                      <a:avLst/>
                      <a:gdLst>
                        <a:gd name="csX0" fmla="*/ 0 w 1219200"/>
                        <a:gd name="csY0" fmla="*/ 33544 h 304375"/>
                        <a:gd name="csX1" fmla="*/ 533400 w 1219200"/>
                        <a:gd name="csY1" fmla="*/ 287544 h 304375"/>
                        <a:gd name="csX2" fmla="*/ 539750 w 1219200"/>
                        <a:gd name="csY2" fmla="*/ 281194 h 304375"/>
                        <a:gd name="csX3" fmla="*/ 1035050 w 1219200"/>
                        <a:gd name="csY3" fmla="*/ 27194 h 304375"/>
                        <a:gd name="csX4" fmla="*/ 1028700 w 1219200"/>
                        <a:gd name="csY4" fmla="*/ 27194 h 304375"/>
                        <a:gd name="csX5" fmla="*/ 1168400 w 1219200"/>
                        <a:gd name="csY5" fmla="*/ 204994 h 304375"/>
                        <a:gd name="csX6" fmla="*/ 1219200 w 1219200"/>
                        <a:gd name="csY6" fmla="*/ 211344 h 304375"/>
                        <a:gd name="csX0" fmla="*/ 0 w 1168400"/>
                        <a:gd name="csY0" fmla="*/ 33544 h 304375"/>
                        <a:gd name="csX1" fmla="*/ 533400 w 1168400"/>
                        <a:gd name="csY1" fmla="*/ 287544 h 304375"/>
                        <a:gd name="csX2" fmla="*/ 539750 w 1168400"/>
                        <a:gd name="csY2" fmla="*/ 281194 h 304375"/>
                        <a:gd name="csX3" fmla="*/ 1035050 w 1168400"/>
                        <a:gd name="csY3" fmla="*/ 27194 h 304375"/>
                        <a:gd name="csX4" fmla="*/ 1028700 w 1168400"/>
                        <a:gd name="csY4" fmla="*/ 27194 h 304375"/>
                        <a:gd name="csX5" fmla="*/ 1168400 w 1168400"/>
                        <a:gd name="csY5" fmla="*/ 204994 h 304375"/>
                        <a:gd name="csX0" fmla="*/ 0 w 1065558"/>
                        <a:gd name="csY0" fmla="*/ 33544 h 304375"/>
                        <a:gd name="csX1" fmla="*/ 533400 w 1065558"/>
                        <a:gd name="csY1" fmla="*/ 287544 h 304375"/>
                        <a:gd name="csX2" fmla="*/ 539750 w 1065558"/>
                        <a:gd name="csY2" fmla="*/ 281194 h 304375"/>
                        <a:gd name="csX3" fmla="*/ 1035050 w 1065558"/>
                        <a:gd name="csY3" fmla="*/ 27194 h 304375"/>
                        <a:gd name="csX4" fmla="*/ 1028700 w 1065558"/>
                        <a:gd name="csY4" fmla="*/ 27194 h 304375"/>
                        <a:gd name="csX0" fmla="*/ 0 w 1046634"/>
                        <a:gd name="csY0" fmla="*/ 53316 h 580559"/>
                        <a:gd name="csX1" fmla="*/ 533400 w 1046634"/>
                        <a:gd name="csY1" fmla="*/ 307316 h 580559"/>
                        <a:gd name="csX2" fmla="*/ 806457 w 1046634"/>
                        <a:gd name="csY2" fmla="*/ 580559 h 580559"/>
                        <a:gd name="csX3" fmla="*/ 1035050 w 1046634"/>
                        <a:gd name="csY3" fmla="*/ 46966 h 580559"/>
                        <a:gd name="csX4" fmla="*/ 1028700 w 1046634"/>
                        <a:gd name="csY4" fmla="*/ 46966 h 580559"/>
                        <a:gd name="csX0" fmla="*/ 0 w 1046634"/>
                        <a:gd name="csY0" fmla="*/ 53316 h 580561"/>
                        <a:gd name="csX1" fmla="*/ 806457 w 1046634"/>
                        <a:gd name="csY1" fmla="*/ 580559 h 580561"/>
                        <a:gd name="csX2" fmla="*/ 1035050 w 1046634"/>
                        <a:gd name="csY2" fmla="*/ 46966 h 580561"/>
                        <a:gd name="csX3" fmla="*/ 1028700 w 1046634"/>
                        <a:gd name="csY3" fmla="*/ 46966 h 580561"/>
                        <a:gd name="csX0" fmla="*/ 0 w 1054159"/>
                        <a:gd name="csY0" fmla="*/ 55159 h 607810"/>
                        <a:gd name="csX1" fmla="*/ 698491 w 1054159"/>
                        <a:gd name="csY1" fmla="*/ 607809 h 607810"/>
                        <a:gd name="csX2" fmla="*/ 1035050 w 1054159"/>
                        <a:gd name="csY2" fmla="*/ 48809 h 607810"/>
                        <a:gd name="csX3" fmla="*/ 1028700 w 1054159"/>
                        <a:gd name="csY3" fmla="*/ 48809 h 607810"/>
                        <a:gd name="csX0" fmla="*/ 0 w 1098611"/>
                        <a:gd name="csY0" fmla="*/ 175832 h 608746"/>
                        <a:gd name="csX1" fmla="*/ 742943 w 1098611"/>
                        <a:gd name="csY1" fmla="*/ 607809 h 608746"/>
                        <a:gd name="csX2" fmla="*/ 1079502 w 1098611"/>
                        <a:gd name="csY2" fmla="*/ 48809 h 608746"/>
                        <a:gd name="csX3" fmla="*/ 1073152 w 1098611"/>
                        <a:gd name="csY3" fmla="*/ 48809 h 608746"/>
                        <a:gd name="csX0" fmla="*/ 0 w 1093373"/>
                        <a:gd name="csY0" fmla="*/ 261455 h 694369"/>
                        <a:gd name="csX1" fmla="*/ 742943 w 1093373"/>
                        <a:gd name="csY1" fmla="*/ 693432 h 694369"/>
                        <a:gd name="csX2" fmla="*/ 1079502 w 1093373"/>
                        <a:gd name="csY2" fmla="*/ 134432 h 694369"/>
                        <a:gd name="csX3" fmla="*/ 1028757 w 1093373"/>
                        <a:gd name="csY3" fmla="*/ 7346 h 694369"/>
                        <a:gd name="csX0" fmla="*/ 0 w 1028757"/>
                        <a:gd name="csY0" fmla="*/ 254109 h 689491"/>
                        <a:gd name="csX1" fmla="*/ 742943 w 1028757"/>
                        <a:gd name="csY1" fmla="*/ 686086 h 689491"/>
                        <a:gd name="csX2" fmla="*/ 1028757 w 1028757"/>
                        <a:gd name="csY2" fmla="*/ 0 h 689491"/>
                        <a:gd name="csX0" fmla="*/ 0 w 999121"/>
                        <a:gd name="csY0" fmla="*/ 300754 h 737346"/>
                        <a:gd name="csX1" fmla="*/ 742943 w 999121"/>
                        <a:gd name="csY1" fmla="*/ 732731 h 737346"/>
                        <a:gd name="csX2" fmla="*/ 999121 w 999121"/>
                        <a:gd name="csY2" fmla="*/ 0 h 737346"/>
                        <a:gd name="csX0" fmla="*/ 0 w 999121"/>
                        <a:gd name="csY0" fmla="*/ 300754 h 737346"/>
                        <a:gd name="csX1" fmla="*/ 742943 w 999121"/>
                        <a:gd name="csY1" fmla="*/ 732731 h 737346"/>
                        <a:gd name="csX2" fmla="*/ 999121 w 999121"/>
                        <a:gd name="csY2" fmla="*/ 0 h 737346"/>
                      </a:gdLst>
                      <a:ahLst/>
                      <a:cxnLst>
                        <a:cxn ang="0">
                          <a:pos x="csX0" y="csY0"/>
                        </a:cxn>
                        <a:cxn ang="0">
                          <a:pos x="csX1" y="csY1"/>
                        </a:cxn>
                        <a:cxn ang="0">
                          <a:pos x="csX2" y="csY2"/>
                        </a:cxn>
                      </a:cxnLst>
                      <a:rect l="l" t="t" r="r" b="b"/>
                      <a:pathLst>
                        <a:path w="999121" h="737346">
                          <a:moveTo>
                            <a:pt x="0" y="300754"/>
                          </a:moveTo>
                          <a:cubicBezTo>
                            <a:pt x="168012" y="410596"/>
                            <a:pt x="576423" y="782857"/>
                            <a:pt x="742943" y="732731"/>
                          </a:cubicBezTo>
                          <a:cubicBezTo>
                            <a:pt x="909463" y="682605"/>
                            <a:pt x="981922" y="253207"/>
                            <a:pt x="999121" y="0"/>
                          </a:cubicBezTo>
                        </a:path>
                      </a:pathLst>
                    </a:custGeom>
                    <a:grp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sp>
                <p:nvSpPr>
                  <p:cNvPr id="35" name="フリーフォーム: 図形 34">
                    <a:extLst>
                      <a:ext uri="{FF2B5EF4-FFF2-40B4-BE49-F238E27FC236}">
                        <a16:creationId xmlns:a16="http://schemas.microsoft.com/office/drawing/2014/main" id="{FE26DFEA-C280-746A-5E22-B5D3BE6F88B6}"/>
                      </a:ext>
                    </a:extLst>
                  </p:cNvPr>
                  <p:cNvSpPr/>
                  <p:nvPr/>
                </p:nvSpPr>
                <p:spPr>
                  <a:xfrm rot="16515380" flipH="1">
                    <a:off x="710538" y="5742263"/>
                    <a:ext cx="1196552" cy="488413"/>
                  </a:xfrm>
                  <a:custGeom>
                    <a:avLst/>
                    <a:gdLst>
                      <a:gd name="csX0" fmla="*/ 0 w 1219200"/>
                      <a:gd name="csY0" fmla="*/ 33544 h 304375"/>
                      <a:gd name="csX1" fmla="*/ 533400 w 1219200"/>
                      <a:gd name="csY1" fmla="*/ 287544 h 304375"/>
                      <a:gd name="csX2" fmla="*/ 539750 w 1219200"/>
                      <a:gd name="csY2" fmla="*/ 281194 h 304375"/>
                      <a:gd name="csX3" fmla="*/ 1035050 w 1219200"/>
                      <a:gd name="csY3" fmla="*/ 27194 h 304375"/>
                      <a:gd name="csX4" fmla="*/ 1028700 w 1219200"/>
                      <a:gd name="csY4" fmla="*/ 27194 h 304375"/>
                      <a:gd name="csX5" fmla="*/ 1168400 w 1219200"/>
                      <a:gd name="csY5" fmla="*/ 204994 h 304375"/>
                      <a:gd name="csX6" fmla="*/ 1219200 w 1219200"/>
                      <a:gd name="csY6" fmla="*/ 211344 h 304375"/>
                      <a:gd name="csX0" fmla="*/ 0 w 1168400"/>
                      <a:gd name="csY0" fmla="*/ 33544 h 304375"/>
                      <a:gd name="csX1" fmla="*/ 533400 w 1168400"/>
                      <a:gd name="csY1" fmla="*/ 287544 h 304375"/>
                      <a:gd name="csX2" fmla="*/ 539750 w 1168400"/>
                      <a:gd name="csY2" fmla="*/ 281194 h 304375"/>
                      <a:gd name="csX3" fmla="*/ 1035050 w 1168400"/>
                      <a:gd name="csY3" fmla="*/ 27194 h 304375"/>
                      <a:gd name="csX4" fmla="*/ 1028700 w 1168400"/>
                      <a:gd name="csY4" fmla="*/ 27194 h 304375"/>
                      <a:gd name="csX5" fmla="*/ 1168400 w 1168400"/>
                      <a:gd name="csY5" fmla="*/ 204994 h 304375"/>
                      <a:gd name="csX0" fmla="*/ 0 w 1065558"/>
                      <a:gd name="csY0" fmla="*/ 33544 h 304375"/>
                      <a:gd name="csX1" fmla="*/ 533400 w 1065558"/>
                      <a:gd name="csY1" fmla="*/ 287544 h 304375"/>
                      <a:gd name="csX2" fmla="*/ 539750 w 1065558"/>
                      <a:gd name="csY2" fmla="*/ 281194 h 304375"/>
                      <a:gd name="csX3" fmla="*/ 1035050 w 1065558"/>
                      <a:gd name="csY3" fmla="*/ 27194 h 304375"/>
                      <a:gd name="csX4" fmla="*/ 1028700 w 1065558"/>
                      <a:gd name="csY4" fmla="*/ 27194 h 304375"/>
                      <a:gd name="csX0" fmla="*/ 0 w 1046634"/>
                      <a:gd name="csY0" fmla="*/ 53316 h 580559"/>
                      <a:gd name="csX1" fmla="*/ 533400 w 1046634"/>
                      <a:gd name="csY1" fmla="*/ 307316 h 580559"/>
                      <a:gd name="csX2" fmla="*/ 806457 w 1046634"/>
                      <a:gd name="csY2" fmla="*/ 580559 h 580559"/>
                      <a:gd name="csX3" fmla="*/ 1035050 w 1046634"/>
                      <a:gd name="csY3" fmla="*/ 46966 h 580559"/>
                      <a:gd name="csX4" fmla="*/ 1028700 w 1046634"/>
                      <a:gd name="csY4" fmla="*/ 46966 h 580559"/>
                      <a:gd name="csX0" fmla="*/ 0 w 1046634"/>
                      <a:gd name="csY0" fmla="*/ 53316 h 580561"/>
                      <a:gd name="csX1" fmla="*/ 806457 w 1046634"/>
                      <a:gd name="csY1" fmla="*/ 580559 h 580561"/>
                      <a:gd name="csX2" fmla="*/ 1035050 w 1046634"/>
                      <a:gd name="csY2" fmla="*/ 46966 h 580561"/>
                      <a:gd name="csX3" fmla="*/ 1028700 w 1046634"/>
                      <a:gd name="csY3" fmla="*/ 46966 h 580561"/>
                      <a:gd name="csX0" fmla="*/ 0 w 1054159"/>
                      <a:gd name="csY0" fmla="*/ 55159 h 607810"/>
                      <a:gd name="csX1" fmla="*/ 698491 w 1054159"/>
                      <a:gd name="csY1" fmla="*/ 607809 h 607810"/>
                      <a:gd name="csX2" fmla="*/ 1035050 w 1054159"/>
                      <a:gd name="csY2" fmla="*/ 48809 h 607810"/>
                      <a:gd name="csX3" fmla="*/ 1028700 w 1054159"/>
                      <a:gd name="csY3" fmla="*/ 48809 h 607810"/>
                      <a:gd name="csX0" fmla="*/ 0 w 1753226"/>
                      <a:gd name="csY0" fmla="*/ 38830 h 591481"/>
                      <a:gd name="csX1" fmla="*/ 698491 w 1753226"/>
                      <a:gd name="csY1" fmla="*/ 591480 h 591481"/>
                      <a:gd name="csX2" fmla="*/ 1035050 w 1753226"/>
                      <a:gd name="csY2" fmla="*/ 32480 h 591481"/>
                      <a:gd name="csX3" fmla="*/ 1753226 w 1753226"/>
                      <a:gd name="csY3" fmla="*/ 102833 h 591481"/>
                      <a:gd name="csX0" fmla="*/ 0 w 1753226"/>
                      <a:gd name="csY0" fmla="*/ 0 h 641951"/>
                      <a:gd name="csX1" fmla="*/ 698491 w 1753226"/>
                      <a:gd name="csY1" fmla="*/ 552650 h 641951"/>
                      <a:gd name="csX2" fmla="*/ 1267249 w 1753226"/>
                      <a:gd name="csY2" fmla="*/ 584789 h 641951"/>
                      <a:gd name="csX3" fmla="*/ 1753226 w 1753226"/>
                      <a:gd name="csY3" fmla="*/ 64003 h 641951"/>
                      <a:gd name="csX0" fmla="*/ 0 w 1753226"/>
                      <a:gd name="csY0" fmla="*/ 0 h 552860"/>
                      <a:gd name="csX1" fmla="*/ 698491 w 1753226"/>
                      <a:gd name="csY1" fmla="*/ 552650 h 552860"/>
                      <a:gd name="csX2" fmla="*/ 1753226 w 1753226"/>
                      <a:gd name="csY2" fmla="*/ 64003 h 552860"/>
                      <a:gd name="csX0" fmla="*/ 0 w 1851735"/>
                      <a:gd name="csY0" fmla="*/ 0 h 926247"/>
                      <a:gd name="csX1" fmla="*/ 797000 w 1851735"/>
                      <a:gd name="csY1" fmla="*/ 918681 h 926247"/>
                      <a:gd name="csX2" fmla="*/ 1851735 w 1851735"/>
                      <a:gd name="csY2" fmla="*/ 430034 h 926247"/>
                    </a:gdLst>
                    <a:ahLst/>
                    <a:cxnLst>
                      <a:cxn ang="0">
                        <a:pos x="csX0" y="csY0"/>
                      </a:cxn>
                      <a:cxn ang="0">
                        <a:pos x="csX1" y="csY1"/>
                      </a:cxn>
                      <a:cxn ang="0">
                        <a:pos x="csX2" y="csY2"/>
                      </a:cxn>
                    </a:cxnLst>
                    <a:rect l="l" t="t" r="r" b="b"/>
                    <a:pathLst>
                      <a:path w="1851735" h="926247">
                        <a:moveTo>
                          <a:pt x="0" y="0"/>
                        </a:moveTo>
                        <a:cubicBezTo>
                          <a:pt x="168012" y="109842"/>
                          <a:pt x="488378" y="847009"/>
                          <a:pt x="797000" y="918681"/>
                        </a:cubicBezTo>
                        <a:cubicBezTo>
                          <a:pt x="1105622" y="990353"/>
                          <a:pt x="1631999" y="531836"/>
                          <a:pt x="1851735" y="430034"/>
                        </a:cubicBezTo>
                      </a:path>
                    </a:pathLst>
                  </a:custGeom>
                  <a:grp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sp>
              <p:nvSpPr>
                <p:cNvPr id="31" name="楕円 30">
                  <a:extLst>
                    <a:ext uri="{FF2B5EF4-FFF2-40B4-BE49-F238E27FC236}">
                      <a16:creationId xmlns:a16="http://schemas.microsoft.com/office/drawing/2014/main" id="{B66F4392-E07E-AEFC-A584-C7F81E636ADB}"/>
                    </a:ext>
                  </a:extLst>
                </p:cNvPr>
                <p:cNvSpPr/>
                <p:nvPr/>
              </p:nvSpPr>
              <p:spPr>
                <a:xfrm>
                  <a:off x="1333678" y="6353791"/>
                  <a:ext cx="352997" cy="198956"/>
                </a:xfrm>
                <a:prstGeom prst="ellipse">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grpSp>
        <p:grpSp>
          <p:nvGrpSpPr>
            <p:cNvPr id="14" name="グループ化 13">
              <a:extLst>
                <a:ext uri="{FF2B5EF4-FFF2-40B4-BE49-F238E27FC236}">
                  <a16:creationId xmlns:a16="http://schemas.microsoft.com/office/drawing/2014/main" id="{4BE14889-6319-F2C5-A776-92FE56BFB191}"/>
                </a:ext>
              </a:extLst>
            </p:cNvPr>
            <p:cNvGrpSpPr/>
            <p:nvPr/>
          </p:nvGrpSpPr>
          <p:grpSpPr>
            <a:xfrm>
              <a:off x="378746" y="2212522"/>
              <a:ext cx="1325844" cy="1737956"/>
              <a:chOff x="378746" y="2212522"/>
              <a:chExt cx="1325844" cy="1737956"/>
            </a:xfrm>
          </p:grpSpPr>
          <p:grpSp>
            <p:nvGrpSpPr>
              <p:cNvPr id="15" name="グループ化 14">
                <a:extLst>
                  <a:ext uri="{FF2B5EF4-FFF2-40B4-BE49-F238E27FC236}">
                    <a16:creationId xmlns:a16="http://schemas.microsoft.com/office/drawing/2014/main" id="{F4C1ECDD-1746-CD95-6AD1-06BD5E0A29D5}"/>
                  </a:ext>
                </a:extLst>
              </p:cNvPr>
              <p:cNvGrpSpPr/>
              <p:nvPr/>
            </p:nvGrpSpPr>
            <p:grpSpPr>
              <a:xfrm>
                <a:off x="378746" y="2707670"/>
                <a:ext cx="1273107" cy="1242808"/>
                <a:chOff x="5557162" y="1623084"/>
                <a:chExt cx="1435489" cy="1467455"/>
              </a:xfrm>
              <a:noFill/>
            </p:grpSpPr>
            <p:sp>
              <p:nvSpPr>
                <p:cNvPr id="17" name="楕円 16">
                  <a:extLst>
                    <a:ext uri="{FF2B5EF4-FFF2-40B4-BE49-F238E27FC236}">
                      <a16:creationId xmlns:a16="http://schemas.microsoft.com/office/drawing/2014/main" id="{495E6B5A-F1B0-A1B4-1ED7-0990E14982D9}"/>
                    </a:ext>
                  </a:extLst>
                </p:cNvPr>
                <p:cNvSpPr/>
                <p:nvPr/>
              </p:nvSpPr>
              <p:spPr>
                <a:xfrm>
                  <a:off x="5835929" y="2089610"/>
                  <a:ext cx="312518" cy="319352"/>
                </a:xfrm>
                <a:prstGeom prst="ellipse">
                  <a:avLst/>
                </a:prstGeom>
                <a:grp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18" name="グループ化 17">
                  <a:extLst>
                    <a:ext uri="{FF2B5EF4-FFF2-40B4-BE49-F238E27FC236}">
                      <a16:creationId xmlns:a16="http://schemas.microsoft.com/office/drawing/2014/main" id="{95059D8F-9197-637B-5DCE-6F9438C0DF3A}"/>
                    </a:ext>
                  </a:extLst>
                </p:cNvPr>
                <p:cNvGrpSpPr/>
                <p:nvPr/>
              </p:nvGrpSpPr>
              <p:grpSpPr>
                <a:xfrm>
                  <a:off x="5557162" y="1623084"/>
                  <a:ext cx="1435489" cy="1467455"/>
                  <a:chOff x="5557162" y="1623084"/>
                  <a:chExt cx="1435489" cy="1467455"/>
                </a:xfrm>
                <a:grpFill/>
              </p:grpSpPr>
              <p:sp>
                <p:nvSpPr>
                  <p:cNvPr id="19" name="楕円 18">
                    <a:extLst>
                      <a:ext uri="{FF2B5EF4-FFF2-40B4-BE49-F238E27FC236}">
                        <a16:creationId xmlns:a16="http://schemas.microsoft.com/office/drawing/2014/main" id="{38A903B4-ED3C-A297-65C1-1CF544F6D2F3}"/>
                      </a:ext>
                    </a:extLst>
                  </p:cNvPr>
                  <p:cNvSpPr/>
                  <p:nvPr/>
                </p:nvSpPr>
                <p:spPr>
                  <a:xfrm flipH="1">
                    <a:off x="6387054" y="2105076"/>
                    <a:ext cx="312518" cy="319352"/>
                  </a:xfrm>
                  <a:prstGeom prst="ellipse">
                    <a:avLst/>
                  </a:prstGeom>
                  <a:grp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20" name="グループ化 19">
                    <a:extLst>
                      <a:ext uri="{FF2B5EF4-FFF2-40B4-BE49-F238E27FC236}">
                        <a16:creationId xmlns:a16="http://schemas.microsoft.com/office/drawing/2014/main" id="{17B8C546-D614-3BF8-AE1C-F4EA32FAA89F}"/>
                      </a:ext>
                    </a:extLst>
                  </p:cNvPr>
                  <p:cNvGrpSpPr/>
                  <p:nvPr/>
                </p:nvGrpSpPr>
                <p:grpSpPr>
                  <a:xfrm>
                    <a:off x="5557162" y="1623084"/>
                    <a:ext cx="1435489" cy="1467455"/>
                    <a:chOff x="5557162" y="1623084"/>
                    <a:chExt cx="1435489" cy="1467455"/>
                  </a:xfrm>
                  <a:grpFill/>
                </p:grpSpPr>
                <p:sp>
                  <p:nvSpPr>
                    <p:cNvPr id="21" name="楕円 20">
                      <a:extLst>
                        <a:ext uri="{FF2B5EF4-FFF2-40B4-BE49-F238E27FC236}">
                          <a16:creationId xmlns:a16="http://schemas.microsoft.com/office/drawing/2014/main" id="{0D631FA4-6226-E3E5-0F06-45296ED101DD}"/>
                        </a:ext>
                      </a:extLst>
                    </p:cNvPr>
                    <p:cNvSpPr/>
                    <p:nvPr/>
                  </p:nvSpPr>
                  <p:spPr>
                    <a:xfrm>
                      <a:off x="5981874" y="2209851"/>
                      <a:ext cx="94865" cy="100906"/>
                    </a:xfrm>
                    <a:prstGeom prst="ellipse">
                      <a:avLst/>
                    </a:prstGeom>
                    <a:solidFill>
                      <a:schemeClr val="tx1"/>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22" name="直線コネクタ 21">
                      <a:extLst>
                        <a:ext uri="{FF2B5EF4-FFF2-40B4-BE49-F238E27FC236}">
                          <a16:creationId xmlns:a16="http://schemas.microsoft.com/office/drawing/2014/main" id="{E04F5802-0516-3B6E-0F09-F85C38A24671}"/>
                        </a:ext>
                      </a:extLst>
                    </p:cNvPr>
                    <p:cNvCxnSpPr/>
                    <p:nvPr/>
                  </p:nvCxnSpPr>
                  <p:spPr>
                    <a:xfrm>
                      <a:off x="5841680" y="2089610"/>
                      <a:ext cx="300882" cy="92199"/>
                    </a:xfrm>
                    <a:prstGeom prst="line">
                      <a:avLst/>
                    </a:prstGeom>
                    <a:grpFill/>
                    <a:ln>
                      <a:solidFill>
                        <a:schemeClr val="tx2"/>
                      </a:solidFill>
                    </a:ln>
                  </p:spPr>
                  <p:style>
                    <a:lnRef idx="2">
                      <a:schemeClr val="accent1"/>
                    </a:lnRef>
                    <a:fillRef idx="0">
                      <a:schemeClr val="accent1"/>
                    </a:fillRef>
                    <a:effectRef idx="1">
                      <a:schemeClr val="accent1"/>
                    </a:effectRef>
                    <a:fontRef idx="minor">
                      <a:schemeClr val="tx1"/>
                    </a:fontRef>
                  </p:style>
                </p:cxnSp>
                <p:sp>
                  <p:nvSpPr>
                    <p:cNvPr id="23" name="楕円 22">
                      <a:extLst>
                        <a:ext uri="{FF2B5EF4-FFF2-40B4-BE49-F238E27FC236}">
                          <a16:creationId xmlns:a16="http://schemas.microsoft.com/office/drawing/2014/main" id="{2F4D2EBD-F956-3448-7068-6899853EF205}"/>
                        </a:ext>
                      </a:extLst>
                    </p:cNvPr>
                    <p:cNvSpPr/>
                    <p:nvPr/>
                  </p:nvSpPr>
                  <p:spPr>
                    <a:xfrm flipH="1">
                      <a:off x="6461134" y="2218731"/>
                      <a:ext cx="94865" cy="100906"/>
                    </a:xfrm>
                    <a:prstGeom prst="ellipse">
                      <a:avLst/>
                    </a:prstGeom>
                    <a:solidFill>
                      <a:schemeClr val="tx1"/>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24" name="フリーフォーム: 図形 23">
                      <a:extLst>
                        <a:ext uri="{FF2B5EF4-FFF2-40B4-BE49-F238E27FC236}">
                          <a16:creationId xmlns:a16="http://schemas.microsoft.com/office/drawing/2014/main" id="{270CCDFC-8EFF-609B-C6A5-1595F47DDF01}"/>
                        </a:ext>
                      </a:extLst>
                    </p:cNvPr>
                    <p:cNvSpPr/>
                    <p:nvPr/>
                  </p:nvSpPr>
                  <p:spPr>
                    <a:xfrm flipV="1">
                      <a:off x="6059584" y="2653249"/>
                      <a:ext cx="440366" cy="126297"/>
                    </a:xfrm>
                    <a:custGeom>
                      <a:avLst/>
                      <a:gdLst>
                        <a:gd name="csX0" fmla="*/ 0 w 341453"/>
                        <a:gd name="csY0" fmla="*/ 86811 h 86811"/>
                        <a:gd name="csX1" fmla="*/ 167833 w 341453"/>
                        <a:gd name="csY1" fmla="*/ 0 h 86811"/>
                        <a:gd name="csX2" fmla="*/ 341453 w 341453"/>
                        <a:gd name="csY2" fmla="*/ 86811 h 86811"/>
                      </a:gdLst>
                      <a:ahLst/>
                      <a:cxnLst>
                        <a:cxn ang="0">
                          <a:pos x="csX0" y="csY0"/>
                        </a:cxn>
                        <a:cxn ang="0">
                          <a:pos x="csX1" y="csY1"/>
                        </a:cxn>
                        <a:cxn ang="0">
                          <a:pos x="csX2" y="csY2"/>
                        </a:cxn>
                      </a:cxnLst>
                      <a:rect l="l" t="t" r="r" b="b"/>
                      <a:pathLst>
                        <a:path w="341453" h="86811">
                          <a:moveTo>
                            <a:pt x="0" y="86811"/>
                          </a:moveTo>
                          <a:cubicBezTo>
                            <a:pt x="55462" y="43405"/>
                            <a:pt x="110924" y="0"/>
                            <a:pt x="167833" y="0"/>
                          </a:cubicBezTo>
                          <a:cubicBezTo>
                            <a:pt x="224742" y="0"/>
                            <a:pt x="283097" y="43405"/>
                            <a:pt x="341453" y="86811"/>
                          </a:cubicBezTo>
                        </a:path>
                      </a:pathLst>
                    </a:custGeom>
                    <a:grp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25" name="楕円 24">
                      <a:extLst>
                        <a:ext uri="{FF2B5EF4-FFF2-40B4-BE49-F238E27FC236}">
                          <a16:creationId xmlns:a16="http://schemas.microsoft.com/office/drawing/2014/main" id="{D7EDB46B-F01A-0BAC-EF1C-483E3FBC1220}"/>
                        </a:ext>
                      </a:extLst>
                    </p:cNvPr>
                    <p:cNvSpPr/>
                    <p:nvPr/>
                  </p:nvSpPr>
                  <p:spPr>
                    <a:xfrm rot="16200000">
                      <a:off x="6225798" y="2379799"/>
                      <a:ext cx="101654" cy="137875"/>
                    </a:xfrm>
                    <a:prstGeom prst="ellipse">
                      <a:avLst/>
                    </a:prstGeom>
                    <a:grp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26" name="楕円 25">
                      <a:extLst>
                        <a:ext uri="{FF2B5EF4-FFF2-40B4-BE49-F238E27FC236}">
                          <a16:creationId xmlns:a16="http://schemas.microsoft.com/office/drawing/2014/main" id="{008312F1-B8F4-F162-92E3-E4C4D24EBE8B}"/>
                        </a:ext>
                      </a:extLst>
                    </p:cNvPr>
                    <p:cNvSpPr/>
                    <p:nvPr/>
                  </p:nvSpPr>
                  <p:spPr>
                    <a:xfrm>
                      <a:off x="5557162" y="1623084"/>
                      <a:ext cx="1435489" cy="1467455"/>
                    </a:xfrm>
                    <a:prstGeom prst="ellipse">
                      <a:avLst/>
                    </a:prstGeom>
                    <a:grp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27" name="直線コネクタ 26">
                      <a:extLst>
                        <a:ext uri="{FF2B5EF4-FFF2-40B4-BE49-F238E27FC236}">
                          <a16:creationId xmlns:a16="http://schemas.microsoft.com/office/drawing/2014/main" id="{5A117FC1-8E92-DB00-6CA5-CE4682E8F8C7}"/>
                        </a:ext>
                      </a:extLst>
                    </p:cNvPr>
                    <p:cNvCxnSpPr>
                      <a:cxnSpLocks/>
                    </p:cNvCxnSpPr>
                    <p:nvPr/>
                  </p:nvCxnSpPr>
                  <p:spPr>
                    <a:xfrm flipH="1">
                      <a:off x="6401642" y="2067560"/>
                      <a:ext cx="293798" cy="134569"/>
                    </a:xfrm>
                    <a:prstGeom prst="line">
                      <a:avLst/>
                    </a:prstGeom>
                    <a:grpFill/>
                    <a:ln>
                      <a:solidFill>
                        <a:schemeClr val="tx2"/>
                      </a:solidFill>
                    </a:ln>
                  </p:spPr>
                  <p:style>
                    <a:lnRef idx="2">
                      <a:schemeClr val="accent1"/>
                    </a:lnRef>
                    <a:fillRef idx="0">
                      <a:schemeClr val="accent1"/>
                    </a:fillRef>
                    <a:effectRef idx="1">
                      <a:schemeClr val="accent1"/>
                    </a:effectRef>
                    <a:fontRef idx="minor">
                      <a:schemeClr val="tx1"/>
                    </a:fontRef>
                  </p:style>
                </p:cxnSp>
              </p:grpSp>
            </p:grpSp>
          </p:grpSp>
          <p:pic>
            <p:nvPicPr>
              <p:cNvPr id="16" name="図 15" descr="アイコン が含まれている画像">
                <a:extLst>
                  <a:ext uri="{FF2B5EF4-FFF2-40B4-BE49-F238E27FC236}">
                    <a16:creationId xmlns:a16="http://schemas.microsoft.com/office/drawing/2014/main" id="{5A742EEF-FD0C-ED97-6860-9820F4B7A4D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4000" r="94833">
                            <a14:foregroundMark x1="10667" y1="49167" x2="4000" y2="54667"/>
                            <a14:foregroundMark x1="4000" y1="54667" x2="4667" y2="51667"/>
                            <a14:foregroundMark x1="87000" y1="55500" x2="94833" y2="59667"/>
                          </a14:backgroundRemoval>
                        </a14:imgEffect>
                      </a14:imgLayer>
                    </a14:imgProps>
                  </a:ext>
                  <a:ext uri="{28A0092B-C50C-407E-A947-70E740481C1C}">
                    <a14:useLocalDpi xmlns:a14="http://schemas.microsoft.com/office/drawing/2010/main" val="0"/>
                  </a:ext>
                </a:extLst>
              </a:blip>
              <a:stretch>
                <a:fillRect/>
              </a:stretch>
            </p:blipFill>
            <p:spPr>
              <a:xfrm>
                <a:off x="487738" y="2212522"/>
                <a:ext cx="1216852" cy="1224532"/>
              </a:xfrm>
              <a:prstGeom prst="rect">
                <a:avLst/>
              </a:prstGeom>
              <a:noFill/>
              <a:ln>
                <a:noFill/>
              </a:ln>
            </p:spPr>
          </p:pic>
        </p:grpSp>
      </p:grpSp>
      <p:sp>
        <p:nvSpPr>
          <p:cNvPr id="13" name="吹き出し: 角を丸めた四角形 12">
            <a:extLst>
              <a:ext uri="{FF2B5EF4-FFF2-40B4-BE49-F238E27FC236}">
                <a16:creationId xmlns:a16="http://schemas.microsoft.com/office/drawing/2014/main" id="{6CD70E2F-C195-2C2F-9082-0A422F84377C}"/>
              </a:ext>
            </a:extLst>
          </p:cNvPr>
          <p:cNvSpPr/>
          <p:nvPr/>
        </p:nvSpPr>
        <p:spPr>
          <a:xfrm>
            <a:off x="9900745" y="1671145"/>
            <a:ext cx="1849820" cy="641131"/>
          </a:xfrm>
          <a:prstGeom prst="wedgeRoundRectCallout">
            <a:avLst>
              <a:gd name="adj1" fmla="val -121160"/>
              <a:gd name="adj2" fmla="val 42073"/>
              <a:gd name="adj3" fmla="val 16667"/>
            </a:avLst>
          </a:prstGeom>
          <a:ln>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ja-JP" altLang="en-US" b="1" dirty="0">
                <a:solidFill>
                  <a:srgbClr val="FF0000"/>
                </a:solidFill>
              </a:rPr>
              <a:t>申込</a:t>
            </a:r>
            <a:r>
              <a:rPr kumimoji="1" lang="ja-JP" altLang="en-US" b="1" dirty="0">
                <a:solidFill>
                  <a:srgbClr val="FF0000"/>
                </a:solidFill>
              </a:rPr>
              <a:t>期間終了</a:t>
            </a:r>
          </a:p>
        </p:txBody>
      </p:sp>
    </p:spTree>
    <p:extLst>
      <p:ext uri="{BB962C8B-B14F-4D97-AF65-F5344CB8AC3E}">
        <p14:creationId xmlns:p14="http://schemas.microsoft.com/office/powerpoint/2010/main" val="67234207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196</TotalTime>
  <Words>157</Words>
  <Application>Microsoft Office PowerPoint</Application>
  <PresentationFormat>ワイド画面</PresentationFormat>
  <Paragraphs>13</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BIZ UDPゴシック</vt:lpstr>
      <vt:lpstr>游ゴシック</vt:lpstr>
      <vt:lpstr>游ゴシック Light</vt:lpstr>
      <vt:lpstr>Arial</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長野県2</dc:creator>
  <cp:lastModifiedBy>長野県2</cp:lastModifiedBy>
  <cp:revision>5</cp:revision>
  <cp:lastPrinted>2026-09-03T00:37:40Z</cp:lastPrinted>
  <dcterms:created xsi:type="dcterms:W3CDTF">2026-09-01T05:38:36Z</dcterms:created>
  <dcterms:modified xsi:type="dcterms:W3CDTF">2026-09-28T03:59:13Z</dcterms:modified>
</cp:coreProperties>
</file>